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6858000" cx="12192000"/>
  <p:notesSz cx="6858000" cy="9144000"/>
  <p:embeddedFontLst>
    <p:embeddedFont>
      <p:font typeface="Poppins"/>
      <p:regular r:id="rId30"/>
      <p:bold r:id="rId31"/>
      <p:italic r:id="rId32"/>
      <p:boldItalic r:id="rId33"/>
    </p:embeddedFont>
    <p:embeddedFont>
      <p:font typeface="Nanum Gothic"/>
      <p:regular r:id="rId34"/>
      <p:bold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  <p15:guide id="3" pos="256">
          <p15:clr>
            <a:srgbClr val="A4A3A4"/>
          </p15:clr>
        </p15:guide>
        <p15:guide id="4" orient="horz" pos="263">
          <p15:clr>
            <a:srgbClr val="A4A3A4"/>
          </p15:clr>
        </p15:guide>
        <p15:guide id="5" pos="7400">
          <p15:clr>
            <a:srgbClr val="A4A3A4"/>
          </p15:clr>
        </p15:guide>
        <p15:guide id="6" orient="horz" pos="4055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0" roundtripDataSignature="AMtx7miNxoZQBEBFhGlKLMge8o8kuF25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59" orient="horz"/>
        <p:guide pos="3839"/>
        <p:guide pos="256"/>
        <p:guide pos="263" orient="horz"/>
        <p:guide pos="7400"/>
        <p:guide pos="405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-bold.fntdata"/><Relationship Id="rId30" Type="http://schemas.openxmlformats.org/officeDocument/2006/relationships/font" Target="fonts/Poppins-regular.fntdata"/><Relationship Id="rId11" Type="http://schemas.openxmlformats.org/officeDocument/2006/relationships/slide" Target="slides/slide5.xml"/><Relationship Id="rId33" Type="http://schemas.openxmlformats.org/officeDocument/2006/relationships/font" Target="fonts/Poppins-boldItalic.fntdata"/><Relationship Id="rId10" Type="http://schemas.openxmlformats.org/officeDocument/2006/relationships/slide" Target="slides/slide4.xml"/><Relationship Id="rId32" Type="http://schemas.openxmlformats.org/officeDocument/2006/relationships/font" Target="fonts/Poppins-italic.fntdata"/><Relationship Id="rId13" Type="http://schemas.openxmlformats.org/officeDocument/2006/relationships/slide" Target="slides/slide7.xml"/><Relationship Id="rId35" Type="http://schemas.openxmlformats.org/officeDocument/2006/relationships/font" Target="fonts/NanumGothic-bold.fntdata"/><Relationship Id="rId12" Type="http://schemas.openxmlformats.org/officeDocument/2006/relationships/slide" Target="slides/slide6.xml"/><Relationship Id="rId34" Type="http://schemas.openxmlformats.org/officeDocument/2006/relationships/font" Target="fonts/NanumGothic-regular.fntdata"/><Relationship Id="rId15" Type="http://schemas.openxmlformats.org/officeDocument/2006/relationships/slide" Target="slides/slide9.xml"/><Relationship Id="rId37" Type="http://schemas.openxmlformats.org/officeDocument/2006/relationships/font" Target="fonts/OpenSans-bold.fntdata"/><Relationship Id="rId14" Type="http://schemas.openxmlformats.org/officeDocument/2006/relationships/slide" Target="slides/slide8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1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10.xml"/><Relationship Id="rId38" Type="http://schemas.openxmlformats.org/officeDocument/2006/relationships/font" Target="fonts/OpenSans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2" name="Google Shape;26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5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398" name="Google Shape;398;p15:notes"/>
          <p:cNvSpPr/>
          <p:nvPr>
            <p:ph idx="2" type="sldImg"/>
          </p:nvPr>
        </p:nvSpPr>
        <p:spPr>
          <a:xfrm>
            <a:off x="1143000" y="685800"/>
            <a:ext cx="4572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6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408" name="Google Shape;408;p16:notes"/>
          <p:cNvSpPr/>
          <p:nvPr>
            <p:ph idx="2" type="sldImg"/>
          </p:nvPr>
        </p:nvSpPr>
        <p:spPr>
          <a:xfrm>
            <a:off x="1143000" y="685800"/>
            <a:ext cx="4572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a6e8acd099_0_87:notes"/>
          <p:cNvSpPr txBox="1"/>
          <p:nvPr>
            <p:ph idx="1" type="body"/>
          </p:nvPr>
        </p:nvSpPr>
        <p:spPr>
          <a:xfrm>
            <a:off x="685800" y="4343400"/>
            <a:ext cx="5487000" cy="41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417" name="Google Shape;417;ga6e8acd099_0_87:notes"/>
          <p:cNvSpPr/>
          <p:nvPr>
            <p:ph idx="2" type="sldImg"/>
          </p:nvPr>
        </p:nvSpPr>
        <p:spPr>
          <a:xfrm>
            <a:off x="1143000" y="685800"/>
            <a:ext cx="45726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a6e8acd099_0_96:notes"/>
          <p:cNvSpPr txBox="1"/>
          <p:nvPr>
            <p:ph idx="1" type="body"/>
          </p:nvPr>
        </p:nvSpPr>
        <p:spPr>
          <a:xfrm>
            <a:off x="685800" y="4343400"/>
            <a:ext cx="5487000" cy="41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426" name="Google Shape;426;ga6e8acd099_0_96:notes"/>
          <p:cNvSpPr/>
          <p:nvPr>
            <p:ph idx="2" type="sldImg"/>
          </p:nvPr>
        </p:nvSpPr>
        <p:spPr>
          <a:xfrm>
            <a:off x="1143000" y="685800"/>
            <a:ext cx="45726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a6e8acd099_0_22:notes"/>
          <p:cNvSpPr txBox="1"/>
          <p:nvPr>
            <p:ph idx="1" type="body"/>
          </p:nvPr>
        </p:nvSpPr>
        <p:spPr>
          <a:xfrm>
            <a:off x="685800" y="4343400"/>
            <a:ext cx="5487000" cy="41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435" name="Google Shape;435;ga6e8acd099_0_22:notes"/>
          <p:cNvSpPr/>
          <p:nvPr>
            <p:ph idx="2" type="sldImg"/>
          </p:nvPr>
        </p:nvSpPr>
        <p:spPr>
          <a:xfrm>
            <a:off x="1143000" y="685800"/>
            <a:ext cx="45726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a6e8acd099_0_4:notes"/>
          <p:cNvSpPr txBox="1"/>
          <p:nvPr>
            <p:ph idx="1" type="body"/>
          </p:nvPr>
        </p:nvSpPr>
        <p:spPr>
          <a:xfrm>
            <a:off x="685800" y="4343400"/>
            <a:ext cx="5487000" cy="41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444" name="Google Shape;444;ga6e8acd099_0_4:notes"/>
          <p:cNvSpPr/>
          <p:nvPr>
            <p:ph idx="2" type="sldImg"/>
          </p:nvPr>
        </p:nvSpPr>
        <p:spPr>
          <a:xfrm>
            <a:off x="1143000" y="685800"/>
            <a:ext cx="45726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a6e8acd099_0_31:notes"/>
          <p:cNvSpPr txBox="1"/>
          <p:nvPr>
            <p:ph idx="1" type="body"/>
          </p:nvPr>
        </p:nvSpPr>
        <p:spPr>
          <a:xfrm>
            <a:off x="685800" y="4343400"/>
            <a:ext cx="5487000" cy="41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454" name="Google Shape;454;ga6e8acd099_0_31:notes"/>
          <p:cNvSpPr/>
          <p:nvPr>
            <p:ph idx="2" type="sldImg"/>
          </p:nvPr>
        </p:nvSpPr>
        <p:spPr>
          <a:xfrm>
            <a:off x="1143000" y="685800"/>
            <a:ext cx="45726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18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463" name="Google Shape;463;p18:notes"/>
          <p:cNvSpPr/>
          <p:nvPr>
            <p:ph idx="2" type="sldImg"/>
          </p:nvPr>
        </p:nvSpPr>
        <p:spPr>
          <a:xfrm>
            <a:off x="1143000" y="685800"/>
            <a:ext cx="4572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a6e8acd099_0_40:notes"/>
          <p:cNvSpPr txBox="1"/>
          <p:nvPr>
            <p:ph idx="1" type="body"/>
          </p:nvPr>
        </p:nvSpPr>
        <p:spPr>
          <a:xfrm>
            <a:off x="685800" y="4343400"/>
            <a:ext cx="5487000" cy="41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472" name="Google Shape;472;ga6e8acd099_0_40:notes"/>
          <p:cNvSpPr/>
          <p:nvPr>
            <p:ph idx="2" type="sldImg"/>
          </p:nvPr>
        </p:nvSpPr>
        <p:spPr>
          <a:xfrm>
            <a:off x="1143000" y="685800"/>
            <a:ext cx="45726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0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481" name="Google Shape;481;p20:notes"/>
          <p:cNvSpPr/>
          <p:nvPr>
            <p:ph idx="2" type="sldImg"/>
          </p:nvPr>
        </p:nvSpPr>
        <p:spPr>
          <a:xfrm>
            <a:off x="1143000" y="685800"/>
            <a:ext cx="4572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8" name="Google Shape;26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a6e8acd099_0_58:notes"/>
          <p:cNvSpPr txBox="1"/>
          <p:nvPr>
            <p:ph idx="1" type="body"/>
          </p:nvPr>
        </p:nvSpPr>
        <p:spPr>
          <a:xfrm>
            <a:off x="685800" y="4343400"/>
            <a:ext cx="5487000" cy="41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490" name="Google Shape;490;ga6e8acd099_0_58:notes"/>
          <p:cNvSpPr/>
          <p:nvPr>
            <p:ph idx="2" type="sldImg"/>
          </p:nvPr>
        </p:nvSpPr>
        <p:spPr>
          <a:xfrm>
            <a:off x="1143000" y="685800"/>
            <a:ext cx="45726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a6e8acd099_0_67:notes"/>
          <p:cNvSpPr txBox="1"/>
          <p:nvPr>
            <p:ph idx="1" type="body"/>
          </p:nvPr>
        </p:nvSpPr>
        <p:spPr>
          <a:xfrm>
            <a:off x="685800" y="4343400"/>
            <a:ext cx="5487000" cy="41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499" name="Google Shape;499;ga6e8acd099_0_67:notes"/>
          <p:cNvSpPr/>
          <p:nvPr>
            <p:ph idx="2" type="sldImg"/>
          </p:nvPr>
        </p:nvSpPr>
        <p:spPr>
          <a:xfrm>
            <a:off x="1143000" y="685800"/>
            <a:ext cx="45726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1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508" name="Google Shape;508;p21:notes"/>
          <p:cNvSpPr/>
          <p:nvPr>
            <p:ph idx="2" type="sldImg"/>
          </p:nvPr>
        </p:nvSpPr>
        <p:spPr>
          <a:xfrm>
            <a:off x="1143000" y="685800"/>
            <a:ext cx="4572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17" name="Google Shape;517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5" name="Google Shape;275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3" name="Google Shape;29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3" name="Google Shape;3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0" name="Google Shape;34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2" name="Google Shape;372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8" name="Google Shape;378;p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4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387" name="Google Shape;387;p14:notes"/>
          <p:cNvSpPr/>
          <p:nvPr>
            <p:ph idx="2" type="sldImg"/>
          </p:nvPr>
        </p:nvSpPr>
        <p:spPr>
          <a:xfrm>
            <a:off x="1143000" y="685800"/>
            <a:ext cx="4572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2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" name="Google Shape;15;p32"/>
          <p:cNvSpPr txBox="1"/>
          <p:nvPr>
            <p:ph idx="2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Slide">
  <p:cSld name="14_Title Slide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7"/>
          <p:cNvSpPr/>
          <p:nvPr>
            <p:ph idx="2" type="pic"/>
          </p:nvPr>
        </p:nvSpPr>
        <p:spPr>
          <a:xfrm>
            <a:off x="2204840" y="3748753"/>
            <a:ext cx="2254445" cy="40029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3" name="Google Shape;73;p47"/>
          <p:cNvSpPr/>
          <p:nvPr>
            <p:ph idx="3" type="pic"/>
          </p:nvPr>
        </p:nvSpPr>
        <p:spPr>
          <a:xfrm>
            <a:off x="7716196" y="3748753"/>
            <a:ext cx="2254445" cy="40029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4" name="Google Shape;74;p47"/>
          <p:cNvSpPr/>
          <p:nvPr>
            <p:ph idx="4" type="pic"/>
          </p:nvPr>
        </p:nvSpPr>
        <p:spPr>
          <a:xfrm>
            <a:off x="4964372" y="2999358"/>
            <a:ext cx="2254445" cy="40029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5" name="Google Shape;75;p47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6" name="Google Shape;76;p47"/>
          <p:cNvSpPr txBox="1"/>
          <p:nvPr>
            <p:ph idx="5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7" name="Google Shape;77;p47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Title Slide">
  <p:cSld name="13_Title Slid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8"/>
          <p:cNvSpPr/>
          <p:nvPr>
            <p:ph idx="2" type="pic"/>
          </p:nvPr>
        </p:nvSpPr>
        <p:spPr>
          <a:xfrm>
            <a:off x="572603" y="2595338"/>
            <a:ext cx="1920240" cy="1920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0" name="Google Shape;80;p48"/>
          <p:cNvSpPr/>
          <p:nvPr>
            <p:ph idx="3" type="pic"/>
          </p:nvPr>
        </p:nvSpPr>
        <p:spPr>
          <a:xfrm>
            <a:off x="2587890" y="2595338"/>
            <a:ext cx="1920240" cy="1920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1" name="Google Shape;81;p48"/>
          <p:cNvSpPr/>
          <p:nvPr>
            <p:ph idx="4" type="pic"/>
          </p:nvPr>
        </p:nvSpPr>
        <p:spPr>
          <a:xfrm>
            <a:off x="7683869" y="2595338"/>
            <a:ext cx="1920240" cy="1920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2" name="Google Shape;82;p48"/>
          <p:cNvSpPr/>
          <p:nvPr>
            <p:ph idx="5" type="pic"/>
          </p:nvPr>
        </p:nvSpPr>
        <p:spPr>
          <a:xfrm>
            <a:off x="9699156" y="2595338"/>
            <a:ext cx="1920240" cy="1920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3" name="Google Shape;83;p48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4" name="Google Shape;84;p48"/>
          <p:cNvSpPr txBox="1"/>
          <p:nvPr>
            <p:ph idx="6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5" name="Google Shape;85;p48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">
  <p:cSld name="5_Title Slid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9"/>
          <p:cNvSpPr/>
          <p:nvPr>
            <p:ph idx="2" type="pic"/>
          </p:nvPr>
        </p:nvSpPr>
        <p:spPr>
          <a:xfrm>
            <a:off x="4704862" y="1651598"/>
            <a:ext cx="2782276" cy="2782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8" name="Google Shape;88;p49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9" name="Google Shape;89;p49"/>
          <p:cNvSpPr txBox="1"/>
          <p:nvPr>
            <p:ph idx="3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0" name="Google Shape;90;p49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itle Slide">
  <p:cSld name="11_Title Slide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0"/>
          <p:cNvSpPr/>
          <p:nvPr>
            <p:ph idx="2" type="pic"/>
          </p:nvPr>
        </p:nvSpPr>
        <p:spPr>
          <a:xfrm>
            <a:off x="4077201" y="1698451"/>
            <a:ext cx="1888435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3" name="Google Shape;93;p50"/>
          <p:cNvSpPr/>
          <p:nvPr>
            <p:ph idx="3" type="pic"/>
          </p:nvPr>
        </p:nvSpPr>
        <p:spPr>
          <a:xfrm>
            <a:off x="6237243" y="1698451"/>
            <a:ext cx="1888435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4" name="Google Shape;94;p50"/>
          <p:cNvSpPr/>
          <p:nvPr>
            <p:ph idx="4" type="pic"/>
          </p:nvPr>
        </p:nvSpPr>
        <p:spPr>
          <a:xfrm>
            <a:off x="4077201" y="3858491"/>
            <a:ext cx="1888435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5" name="Google Shape;95;p50"/>
          <p:cNvSpPr/>
          <p:nvPr>
            <p:ph idx="5" type="pic"/>
          </p:nvPr>
        </p:nvSpPr>
        <p:spPr>
          <a:xfrm>
            <a:off x="6237243" y="3858491"/>
            <a:ext cx="1888435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6" name="Google Shape;96;p50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7" name="Google Shape;97;p50"/>
          <p:cNvSpPr txBox="1"/>
          <p:nvPr>
            <p:ph idx="6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8" name="Google Shape;98;p50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Title Slide">
  <p:cSld name="10_Title Slide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1"/>
          <p:cNvSpPr/>
          <p:nvPr>
            <p:ph idx="2" type="pic"/>
          </p:nvPr>
        </p:nvSpPr>
        <p:spPr>
          <a:xfrm>
            <a:off x="4481779" y="1866952"/>
            <a:ext cx="1336394" cy="1334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1" name="Google Shape;101;p51"/>
          <p:cNvSpPr/>
          <p:nvPr>
            <p:ph idx="3" type="pic"/>
          </p:nvPr>
        </p:nvSpPr>
        <p:spPr>
          <a:xfrm>
            <a:off x="6373827" y="1866952"/>
            <a:ext cx="1336394" cy="1334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2" name="Google Shape;102;p51"/>
          <p:cNvSpPr/>
          <p:nvPr>
            <p:ph idx="4" type="pic"/>
          </p:nvPr>
        </p:nvSpPr>
        <p:spPr>
          <a:xfrm>
            <a:off x="4481779" y="3759299"/>
            <a:ext cx="1336394" cy="1334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3" name="Google Shape;103;p51"/>
          <p:cNvSpPr/>
          <p:nvPr>
            <p:ph idx="5" type="pic"/>
          </p:nvPr>
        </p:nvSpPr>
        <p:spPr>
          <a:xfrm>
            <a:off x="6373827" y="3759299"/>
            <a:ext cx="1336394" cy="1334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51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5" name="Google Shape;105;p51"/>
          <p:cNvSpPr txBox="1"/>
          <p:nvPr>
            <p:ph idx="6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6" name="Google Shape;106;p51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Title Slide">
  <p:cSld name="9_Title Slide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2"/>
          <p:cNvSpPr/>
          <p:nvPr>
            <p:ph idx="2" type="pic"/>
          </p:nvPr>
        </p:nvSpPr>
        <p:spPr>
          <a:xfrm>
            <a:off x="983869" y="1684810"/>
            <a:ext cx="2127828" cy="2127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9" name="Google Shape;109;p52"/>
          <p:cNvSpPr/>
          <p:nvPr>
            <p:ph idx="3" type="pic"/>
          </p:nvPr>
        </p:nvSpPr>
        <p:spPr>
          <a:xfrm>
            <a:off x="3688924" y="1684810"/>
            <a:ext cx="2127828" cy="2127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0" name="Google Shape;110;p52"/>
          <p:cNvSpPr/>
          <p:nvPr>
            <p:ph idx="4" type="pic"/>
          </p:nvPr>
        </p:nvSpPr>
        <p:spPr>
          <a:xfrm>
            <a:off x="6389476" y="1684810"/>
            <a:ext cx="2127828" cy="2127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1" name="Google Shape;111;p52"/>
          <p:cNvSpPr/>
          <p:nvPr>
            <p:ph idx="5" type="pic"/>
          </p:nvPr>
        </p:nvSpPr>
        <p:spPr>
          <a:xfrm>
            <a:off x="9084394" y="1684810"/>
            <a:ext cx="2127828" cy="2127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2" name="Google Shape;112;p52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52"/>
          <p:cNvSpPr txBox="1"/>
          <p:nvPr>
            <p:ph idx="6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4" name="Google Shape;114;p52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Title Slide">
  <p:cSld name="7_Title Slide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3"/>
          <p:cNvSpPr/>
          <p:nvPr>
            <p:ph idx="2" type="pic"/>
          </p:nvPr>
        </p:nvSpPr>
        <p:spPr>
          <a:xfrm>
            <a:off x="2396964" y="1521403"/>
            <a:ext cx="1494112" cy="1494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" name="Google Shape;117;p53"/>
          <p:cNvSpPr/>
          <p:nvPr>
            <p:ph idx="3" type="pic"/>
          </p:nvPr>
        </p:nvSpPr>
        <p:spPr>
          <a:xfrm>
            <a:off x="5348944" y="1521403"/>
            <a:ext cx="1494112" cy="1494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8" name="Google Shape;118;p53"/>
          <p:cNvSpPr/>
          <p:nvPr>
            <p:ph idx="4" type="pic"/>
          </p:nvPr>
        </p:nvSpPr>
        <p:spPr>
          <a:xfrm>
            <a:off x="8167006" y="1521403"/>
            <a:ext cx="1494112" cy="1494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9" name="Google Shape;119;p53"/>
          <p:cNvSpPr/>
          <p:nvPr>
            <p:ph idx="5" type="pic"/>
          </p:nvPr>
        </p:nvSpPr>
        <p:spPr>
          <a:xfrm>
            <a:off x="2396964" y="3896190"/>
            <a:ext cx="1494112" cy="1494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0" name="Google Shape;120;p53"/>
          <p:cNvSpPr/>
          <p:nvPr>
            <p:ph idx="6" type="pic"/>
          </p:nvPr>
        </p:nvSpPr>
        <p:spPr>
          <a:xfrm>
            <a:off x="5348944" y="3896190"/>
            <a:ext cx="1494112" cy="1494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1" name="Google Shape;121;p53"/>
          <p:cNvSpPr/>
          <p:nvPr>
            <p:ph idx="7" type="pic"/>
          </p:nvPr>
        </p:nvSpPr>
        <p:spPr>
          <a:xfrm>
            <a:off x="8167006" y="3896190"/>
            <a:ext cx="1494112" cy="1494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" name="Google Shape;122;p53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3" name="Google Shape;123;p53"/>
          <p:cNvSpPr txBox="1"/>
          <p:nvPr>
            <p:ph idx="8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4" name="Google Shape;124;p53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4"/>
          <p:cNvSpPr/>
          <p:nvPr>
            <p:ph idx="2" type="pic"/>
          </p:nvPr>
        </p:nvSpPr>
        <p:spPr>
          <a:xfrm>
            <a:off x="608911" y="1601942"/>
            <a:ext cx="1361005" cy="13610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" name="Google Shape;127;p54"/>
          <p:cNvSpPr/>
          <p:nvPr>
            <p:ph idx="3" type="pic"/>
          </p:nvPr>
        </p:nvSpPr>
        <p:spPr>
          <a:xfrm>
            <a:off x="7017366" y="1601942"/>
            <a:ext cx="1361005" cy="13610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8" name="Google Shape;128;p54"/>
          <p:cNvSpPr/>
          <p:nvPr>
            <p:ph idx="4" type="pic"/>
          </p:nvPr>
        </p:nvSpPr>
        <p:spPr>
          <a:xfrm>
            <a:off x="10221102" y="3210184"/>
            <a:ext cx="1361005" cy="13610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9" name="Google Shape;129;p54"/>
          <p:cNvSpPr/>
          <p:nvPr>
            <p:ph idx="5" type="pic"/>
          </p:nvPr>
        </p:nvSpPr>
        <p:spPr>
          <a:xfrm>
            <a:off x="3813630" y="3210184"/>
            <a:ext cx="1361005" cy="13610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0" name="Google Shape;130;p54"/>
          <p:cNvSpPr/>
          <p:nvPr>
            <p:ph idx="6" type="pic"/>
          </p:nvPr>
        </p:nvSpPr>
        <p:spPr>
          <a:xfrm>
            <a:off x="608910" y="3210184"/>
            <a:ext cx="2962800" cy="13610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1" name="Google Shape;131;p54"/>
          <p:cNvSpPr/>
          <p:nvPr>
            <p:ph idx="7" type="pic"/>
          </p:nvPr>
        </p:nvSpPr>
        <p:spPr>
          <a:xfrm>
            <a:off x="2211798" y="1598754"/>
            <a:ext cx="2962800" cy="13610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2" name="Google Shape;132;p54"/>
          <p:cNvSpPr/>
          <p:nvPr>
            <p:ph idx="8" type="pic"/>
          </p:nvPr>
        </p:nvSpPr>
        <p:spPr>
          <a:xfrm>
            <a:off x="8619307" y="1598754"/>
            <a:ext cx="2962800" cy="13610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3" name="Google Shape;133;p54"/>
          <p:cNvSpPr/>
          <p:nvPr>
            <p:ph idx="9" type="pic"/>
          </p:nvPr>
        </p:nvSpPr>
        <p:spPr>
          <a:xfrm>
            <a:off x="7016308" y="3206998"/>
            <a:ext cx="2962800" cy="13610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4" name="Google Shape;134;p54"/>
          <p:cNvSpPr/>
          <p:nvPr>
            <p:ph idx="13" type="pic"/>
          </p:nvPr>
        </p:nvSpPr>
        <p:spPr>
          <a:xfrm>
            <a:off x="5414480" y="1601942"/>
            <a:ext cx="1361005" cy="29692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5" name="Google Shape;135;p54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6" name="Google Shape;136;p54"/>
          <p:cNvSpPr txBox="1"/>
          <p:nvPr>
            <p:ph idx="14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7" name="Google Shape;137;p54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5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7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1" name="Google Shape;151;p37"/>
          <p:cNvSpPr txBox="1"/>
          <p:nvPr>
            <p:ph idx="2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itle Slide">
  <p:cSld name="6_Title Slid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3"/>
          <p:cNvSpPr/>
          <p:nvPr>
            <p:ph idx="2" type="pic"/>
          </p:nvPr>
        </p:nvSpPr>
        <p:spPr>
          <a:xfrm>
            <a:off x="5210175" y="1812072"/>
            <a:ext cx="1771650" cy="1771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" name="Google Shape;18;p33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" name="Google Shape;19;p33"/>
          <p:cNvSpPr txBox="1"/>
          <p:nvPr>
            <p:ph idx="3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" name="Google Shape;20;p33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Title Slide">
  <p:cSld name="7_Title Slide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8"/>
          <p:cNvSpPr/>
          <p:nvPr>
            <p:ph idx="2" type="pic"/>
          </p:nvPr>
        </p:nvSpPr>
        <p:spPr>
          <a:xfrm>
            <a:off x="526534" y="1481984"/>
            <a:ext cx="5198056" cy="23912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4" name="Google Shape;154;p38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5" name="Google Shape;155;p38"/>
          <p:cNvSpPr txBox="1"/>
          <p:nvPr>
            <p:ph idx="3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6" name="Google Shape;156;p38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9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9" name="Google Shape;159;p39"/>
          <p:cNvSpPr txBox="1"/>
          <p:nvPr>
            <p:ph idx="2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0" name="Google Shape;160;p39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0"/>
          <p:cNvSpPr/>
          <p:nvPr>
            <p:ph idx="2" type="pic"/>
          </p:nvPr>
        </p:nvSpPr>
        <p:spPr>
          <a:xfrm>
            <a:off x="6547803" y="-535841"/>
            <a:ext cx="5572749" cy="792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3" name="Google Shape;163;p40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4" name="Google Shape;164;p40"/>
          <p:cNvSpPr txBox="1"/>
          <p:nvPr>
            <p:ph idx="3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5" name="Google Shape;165;p40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1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8" name="Google Shape;168;p41"/>
          <p:cNvSpPr txBox="1"/>
          <p:nvPr>
            <p:ph idx="2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9" name="Google Shape;169;p41"/>
          <p:cNvSpPr/>
          <p:nvPr>
            <p:ph idx="3" type="pic"/>
          </p:nvPr>
        </p:nvSpPr>
        <p:spPr>
          <a:xfrm>
            <a:off x="6604107" y="1428720"/>
            <a:ext cx="4445498" cy="44587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0" name="Google Shape;170;p41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Slide">
  <p:cSld name="16_Title Slide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6"/>
          <p:cNvSpPr/>
          <p:nvPr>
            <p:ph idx="2" type="pic"/>
          </p:nvPr>
        </p:nvSpPr>
        <p:spPr>
          <a:xfrm>
            <a:off x="8033719" y="1075015"/>
            <a:ext cx="1781734" cy="3163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3" name="Google Shape;173;p56"/>
          <p:cNvSpPr/>
          <p:nvPr>
            <p:ph idx="3" type="pic"/>
          </p:nvPr>
        </p:nvSpPr>
        <p:spPr>
          <a:xfrm>
            <a:off x="823825" y="3986513"/>
            <a:ext cx="4874458" cy="64990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4" name="Google Shape;174;p56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5" name="Google Shape;175;p56"/>
          <p:cNvSpPr txBox="1"/>
          <p:nvPr>
            <p:ph idx="4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6" name="Google Shape;176;p56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Title Slide">
  <p:cSld name="15_Title Slide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7"/>
          <p:cNvSpPr/>
          <p:nvPr>
            <p:ph idx="2" type="pic"/>
          </p:nvPr>
        </p:nvSpPr>
        <p:spPr>
          <a:xfrm>
            <a:off x="9191711" y="1256466"/>
            <a:ext cx="1781734" cy="3163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9" name="Google Shape;179;p57"/>
          <p:cNvSpPr/>
          <p:nvPr>
            <p:ph idx="3" type="pic"/>
          </p:nvPr>
        </p:nvSpPr>
        <p:spPr>
          <a:xfrm>
            <a:off x="6969799" y="2415487"/>
            <a:ext cx="1781734" cy="3163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0" name="Google Shape;180;p57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1" name="Google Shape;181;p57"/>
          <p:cNvSpPr txBox="1"/>
          <p:nvPr>
            <p:ph idx="4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2" name="Google Shape;182;p57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Slide">
  <p:cSld name="14_Title Slide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8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5" name="Google Shape;185;p58"/>
          <p:cNvSpPr txBox="1"/>
          <p:nvPr>
            <p:ph idx="2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6" name="Google Shape;186;p58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7" name="Google Shape;187;p58"/>
          <p:cNvSpPr/>
          <p:nvPr>
            <p:ph idx="3" type="pic"/>
          </p:nvPr>
        </p:nvSpPr>
        <p:spPr>
          <a:xfrm>
            <a:off x="6096001" y="898988"/>
            <a:ext cx="3528402" cy="3133618"/>
          </a:xfrm>
          <a:prstGeom prst="parallelogram">
            <a:avLst>
              <a:gd fmla="val 38443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8" name="Google Shape;188;p58"/>
          <p:cNvSpPr/>
          <p:nvPr>
            <p:ph idx="4" type="pic"/>
          </p:nvPr>
        </p:nvSpPr>
        <p:spPr>
          <a:xfrm>
            <a:off x="4191807" y="1862191"/>
            <a:ext cx="3528402" cy="3133618"/>
          </a:xfrm>
          <a:prstGeom prst="parallelogram">
            <a:avLst>
              <a:gd fmla="val 38443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9" name="Google Shape;189;p58"/>
          <p:cNvSpPr/>
          <p:nvPr>
            <p:ph idx="5" type="pic"/>
          </p:nvPr>
        </p:nvSpPr>
        <p:spPr>
          <a:xfrm>
            <a:off x="2270539" y="2825394"/>
            <a:ext cx="3528402" cy="3133618"/>
          </a:xfrm>
          <a:prstGeom prst="parallelogram">
            <a:avLst>
              <a:gd fmla="val 38443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Title Slide">
  <p:cSld name="13_Title Slide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9"/>
          <p:cNvSpPr/>
          <p:nvPr>
            <p:ph idx="2" type="pic"/>
          </p:nvPr>
        </p:nvSpPr>
        <p:spPr>
          <a:xfrm>
            <a:off x="7687098" y="0"/>
            <a:ext cx="2724727" cy="3752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2" name="Google Shape;192;p59"/>
          <p:cNvSpPr/>
          <p:nvPr>
            <p:ph idx="3" type="pic"/>
          </p:nvPr>
        </p:nvSpPr>
        <p:spPr>
          <a:xfrm>
            <a:off x="1780176" y="3427516"/>
            <a:ext cx="3509816" cy="34304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3" name="Google Shape;193;p59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4" name="Google Shape;194;p59"/>
          <p:cNvSpPr txBox="1"/>
          <p:nvPr>
            <p:ph idx="4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5" name="Google Shape;195;p59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itle Slide">
  <p:cSld name="12_Title Slid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60"/>
          <p:cNvSpPr/>
          <p:nvPr>
            <p:ph idx="2" type="pic"/>
          </p:nvPr>
        </p:nvSpPr>
        <p:spPr>
          <a:xfrm>
            <a:off x="5646261" y="0"/>
            <a:ext cx="2724727" cy="3752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8" name="Google Shape;198;p60"/>
          <p:cNvSpPr/>
          <p:nvPr>
            <p:ph idx="3" type="pic"/>
          </p:nvPr>
        </p:nvSpPr>
        <p:spPr>
          <a:xfrm>
            <a:off x="9162472" y="3105725"/>
            <a:ext cx="2724727" cy="3752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9" name="Google Shape;199;p60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0" name="Google Shape;200;p60"/>
          <p:cNvSpPr txBox="1"/>
          <p:nvPr>
            <p:ph idx="4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1" name="Google Shape;201;p60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itle Slide">
  <p:cSld name="11_Title Slide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61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4" name="Google Shape;204;p61"/>
          <p:cNvSpPr txBox="1"/>
          <p:nvPr>
            <p:ph idx="2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5" name="Google Shape;205;p61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6" name="Google Shape;206;p61"/>
          <p:cNvSpPr/>
          <p:nvPr>
            <p:ph idx="3" type="pic"/>
          </p:nvPr>
        </p:nvSpPr>
        <p:spPr>
          <a:xfrm>
            <a:off x="6491905" y="3535238"/>
            <a:ext cx="2331026" cy="23310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7" name="Google Shape;207;p61"/>
          <p:cNvSpPr/>
          <p:nvPr>
            <p:ph idx="4" type="pic"/>
          </p:nvPr>
        </p:nvSpPr>
        <p:spPr>
          <a:xfrm>
            <a:off x="9029611" y="3535238"/>
            <a:ext cx="2331026" cy="23310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8" name="Google Shape;208;p61"/>
          <p:cNvSpPr/>
          <p:nvPr>
            <p:ph idx="5" type="pic"/>
          </p:nvPr>
        </p:nvSpPr>
        <p:spPr>
          <a:xfrm>
            <a:off x="6491905" y="997538"/>
            <a:ext cx="2331026" cy="23310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9" name="Google Shape;209;p61"/>
          <p:cNvSpPr/>
          <p:nvPr>
            <p:ph idx="6" type="pic"/>
          </p:nvPr>
        </p:nvSpPr>
        <p:spPr>
          <a:xfrm>
            <a:off x="9029611" y="997538"/>
            <a:ext cx="2331026" cy="23310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itle Slide">
  <p:cSld name="12_Title Slid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/>
          <p:nvPr>
            <p:ph idx="2" type="pic"/>
          </p:nvPr>
        </p:nvSpPr>
        <p:spPr>
          <a:xfrm>
            <a:off x="1655882" y="1698450"/>
            <a:ext cx="2408165" cy="24081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" name="Google Shape;23;p34"/>
          <p:cNvSpPr/>
          <p:nvPr>
            <p:ph idx="3" type="pic"/>
          </p:nvPr>
        </p:nvSpPr>
        <p:spPr>
          <a:xfrm>
            <a:off x="4891916" y="1698450"/>
            <a:ext cx="2408165" cy="24081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" name="Google Shape;24;p34"/>
          <p:cNvSpPr/>
          <p:nvPr>
            <p:ph idx="4" type="pic"/>
          </p:nvPr>
        </p:nvSpPr>
        <p:spPr>
          <a:xfrm>
            <a:off x="8137142" y="1698450"/>
            <a:ext cx="2408165" cy="24081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" name="Google Shape;25;p34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" name="Google Shape;26;p34"/>
          <p:cNvSpPr txBox="1"/>
          <p:nvPr>
            <p:ph idx="5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" name="Google Shape;27;p34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Title Slide">
  <p:cSld name="10_Title Slide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62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2" name="Google Shape;212;p62"/>
          <p:cNvSpPr txBox="1"/>
          <p:nvPr>
            <p:ph idx="2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3" name="Google Shape;213;p62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4" name="Google Shape;214;p62"/>
          <p:cNvSpPr/>
          <p:nvPr>
            <p:ph idx="3" type="pic"/>
          </p:nvPr>
        </p:nvSpPr>
        <p:spPr>
          <a:xfrm>
            <a:off x="4819415" y="1125958"/>
            <a:ext cx="4626838" cy="4629518"/>
          </a:xfrm>
          <a:prstGeom prst="diamond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5" name="Google Shape;215;p62"/>
          <p:cNvSpPr/>
          <p:nvPr>
            <p:ph idx="4" type="pic"/>
          </p:nvPr>
        </p:nvSpPr>
        <p:spPr>
          <a:xfrm>
            <a:off x="9877862" y="1125958"/>
            <a:ext cx="4626838" cy="4629518"/>
          </a:xfrm>
          <a:prstGeom prst="diamond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6" name="Google Shape;216;p62"/>
          <p:cNvSpPr/>
          <p:nvPr>
            <p:ph idx="5" type="pic"/>
          </p:nvPr>
        </p:nvSpPr>
        <p:spPr>
          <a:xfrm>
            <a:off x="7347922" y="-1413227"/>
            <a:ext cx="4626838" cy="4629518"/>
          </a:xfrm>
          <a:prstGeom prst="diamond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7" name="Google Shape;217;p62"/>
          <p:cNvSpPr/>
          <p:nvPr>
            <p:ph idx="6" type="pic"/>
          </p:nvPr>
        </p:nvSpPr>
        <p:spPr>
          <a:xfrm>
            <a:off x="7347922" y="3641709"/>
            <a:ext cx="4626838" cy="4629518"/>
          </a:xfrm>
          <a:prstGeom prst="diamond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Title Slide">
  <p:cSld name="9_Title Slide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63"/>
          <p:cNvSpPr/>
          <p:nvPr>
            <p:ph idx="2" type="pic"/>
          </p:nvPr>
        </p:nvSpPr>
        <p:spPr>
          <a:xfrm>
            <a:off x="4758568" y="0"/>
            <a:ext cx="7433432" cy="2235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0" name="Google Shape;220;p63"/>
          <p:cNvSpPr/>
          <p:nvPr>
            <p:ph idx="3" type="pic"/>
          </p:nvPr>
        </p:nvSpPr>
        <p:spPr>
          <a:xfrm>
            <a:off x="4758568" y="2311154"/>
            <a:ext cx="7433432" cy="2235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1" name="Google Shape;221;p63"/>
          <p:cNvSpPr/>
          <p:nvPr>
            <p:ph idx="4" type="pic"/>
          </p:nvPr>
        </p:nvSpPr>
        <p:spPr>
          <a:xfrm>
            <a:off x="4758568" y="4622312"/>
            <a:ext cx="7433432" cy="2235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2" name="Google Shape;222;p63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3" name="Google Shape;223;p63"/>
          <p:cNvSpPr txBox="1"/>
          <p:nvPr>
            <p:ph idx="5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4" name="Google Shape;224;p63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Slide">
  <p:cSld name="8_Title Slide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4"/>
          <p:cNvSpPr/>
          <p:nvPr>
            <p:ph idx="2" type="pic"/>
          </p:nvPr>
        </p:nvSpPr>
        <p:spPr>
          <a:xfrm>
            <a:off x="499780" y="1429385"/>
            <a:ext cx="3386213" cy="45554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7" name="Google Shape;227;p64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8" name="Google Shape;228;p64"/>
          <p:cNvSpPr txBox="1"/>
          <p:nvPr>
            <p:ph idx="3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9" name="Google Shape;229;p64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itle Slide">
  <p:cSld name="6_Title Slide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65"/>
          <p:cNvSpPr/>
          <p:nvPr>
            <p:ph idx="2" type="pic"/>
          </p:nvPr>
        </p:nvSpPr>
        <p:spPr>
          <a:xfrm>
            <a:off x="3715313" y="1808076"/>
            <a:ext cx="1682496" cy="1682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2" name="Google Shape;232;p65"/>
          <p:cNvSpPr/>
          <p:nvPr>
            <p:ph idx="3" type="pic"/>
          </p:nvPr>
        </p:nvSpPr>
        <p:spPr>
          <a:xfrm>
            <a:off x="5766242" y="1808076"/>
            <a:ext cx="1682496" cy="1682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3" name="Google Shape;233;p65"/>
          <p:cNvSpPr/>
          <p:nvPr>
            <p:ph idx="4" type="pic"/>
          </p:nvPr>
        </p:nvSpPr>
        <p:spPr>
          <a:xfrm>
            <a:off x="7816183" y="1808076"/>
            <a:ext cx="1682496" cy="1682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4" name="Google Shape;234;p65"/>
          <p:cNvSpPr/>
          <p:nvPr>
            <p:ph idx="5" type="pic"/>
          </p:nvPr>
        </p:nvSpPr>
        <p:spPr>
          <a:xfrm>
            <a:off x="2694309" y="3835714"/>
            <a:ext cx="1682496" cy="1682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5" name="Google Shape;235;p65"/>
          <p:cNvSpPr/>
          <p:nvPr>
            <p:ph idx="6" type="pic"/>
          </p:nvPr>
        </p:nvSpPr>
        <p:spPr>
          <a:xfrm>
            <a:off x="4744250" y="3835714"/>
            <a:ext cx="1682496" cy="1682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6" name="Google Shape;236;p65"/>
          <p:cNvSpPr/>
          <p:nvPr>
            <p:ph idx="7" type="pic"/>
          </p:nvPr>
        </p:nvSpPr>
        <p:spPr>
          <a:xfrm>
            <a:off x="6795179" y="3835714"/>
            <a:ext cx="1682496" cy="1682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7" name="Google Shape;237;p65"/>
          <p:cNvSpPr/>
          <p:nvPr>
            <p:ph idx="8" type="pic"/>
          </p:nvPr>
        </p:nvSpPr>
        <p:spPr>
          <a:xfrm>
            <a:off x="8845120" y="3835714"/>
            <a:ext cx="1682496" cy="1682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8" name="Google Shape;238;p65"/>
          <p:cNvSpPr/>
          <p:nvPr>
            <p:ph idx="9" type="pic"/>
          </p:nvPr>
        </p:nvSpPr>
        <p:spPr>
          <a:xfrm>
            <a:off x="1665372" y="1808076"/>
            <a:ext cx="1682496" cy="1682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9" name="Google Shape;239;p65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0" name="Google Shape;240;p65"/>
          <p:cNvSpPr txBox="1"/>
          <p:nvPr>
            <p:ph idx="13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1" name="Google Shape;241;p65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">
  <p:cSld name="5_Title Slide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6"/>
          <p:cNvSpPr/>
          <p:nvPr>
            <p:ph idx="2" type="pic"/>
          </p:nvPr>
        </p:nvSpPr>
        <p:spPr>
          <a:xfrm>
            <a:off x="6202129" y="1647460"/>
            <a:ext cx="1646097" cy="16460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4" name="Google Shape;244;p66"/>
          <p:cNvSpPr/>
          <p:nvPr>
            <p:ph idx="3" type="pic"/>
          </p:nvPr>
        </p:nvSpPr>
        <p:spPr>
          <a:xfrm>
            <a:off x="511333" y="1647460"/>
            <a:ext cx="1646097" cy="16460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5" name="Google Shape;245;p66"/>
          <p:cNvSpPr/>
          <p:nvPr>
            <p:ph idx="4" type="pic"/>
          </p:nvPr>
        </p:nvSpPr>
        <p:spPr>
          <a:xfrm>
            <a:off x="6202129" y="3971365"/>
            <a:ext cx="1646097" cy="16460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6" name="Google Shape;246;p66"/>
          <p:cNvSpPr/>
          <p:nvPr>
            <p:ph idx="5" type="pic"/>
          </p:nvPr>
        </p:nvSpPr>
        <p:spPr>
          <a:xfrm>
            <a:off x="511333" y="3971365"/>
            <a:ext cx="1646097" cy="16460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7" name="Google Shape;247;p66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8" name="Google Shape;248;p66"/>
          <p:cNvSpPr txBox="1"/>
          <p:nvPr>
            <p:ph idx="6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9" name="Google Shape;249;p66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67"/>
          <p:cNvSpPr/>
          <p:nvPr>
            <p:ph idx="2" type="pic"/>
          </p:nvPr>
        </p:nvSpPr>
        <p:spPr>
          <a:xfrm>
            <a:off x="6547803" y="2007546"/>
            <a:ext cx="2689198" cy="28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2" name="Google Shape;252;p67"/>
          <p:cNvSpPr/>
          <p:nvPr>
            <p:ph idx="3" type="pic"/>
          </p:nvPr>
        </p:nvSpPr>
        <p:spPr>
          <a:xfrm>
            <a:off x="9431354" y="2007546"/>
            <a:ext cx="2689198" cy="28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3" name="Google Shape;253;p67"/>
          <p:cNvSpPr/>
          <p:nvPr>
            <p:ph idx="4" type="pic"/>
          </p:nvPr>
        </p:nvSpPr>
        <p:spPr>
          <a:xfrm>
            <a:off x="6547803" y="-535841"/>
            <a:ext cx="2689198" cy="28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4" name="Google Shape;254;p67"/>
          <p:cNvSpPr/>
          <p:nvPr>
            <p:ph idx="5" type="pic"/>
          </p:nvPr>
        </p:nvSpPr>
        <p:spPr>
          <a:xfrm>
            <a:off x="9431354" y="-535841"/>
            <a:ext cx="2689198" cy="28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5" name="Google Shape;255;p67"/>
          <p:cNvSpPr/>
          <p:nvPr>
            <p:ph idx="6" type="pic"/>
          </p:nvPr>
        </p:nvSpPr>
        <p:spPr>
          <a:xfrm>
            <a:off x="6547803" y="4562075"/>
            <a:ext cx="2689198" cy="28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6" name="Google Shape;256;p67"/>
          <p:cNvSpPr/>
          <p:nvPr>
            <p:ph idx="7" type="pic"/>
          </p:nvPr>
        </p:nvSpPr>
        <p:spPr>
          <a:xfrm>
            <a:off x="9431354" y="4562075"/>
            <a:ext cx="2689198" cy="28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7" name="Google Shape;257;p67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8" name="Google Shape;258;p67"/>
          <p:cNvSpPr txBox="1"/>
          <p:nvPr>
            <p:ph idx="8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9" name="Google Shape;259;p67"/>
          <p:cNvSpPr txBox="1"/>
          <p:nvPr/>
        </p:nvSpPr>
        <p:spPr>
          <a:xfrm>
            <a:off x="9871788" y="6061093"/>
            <a:ext cx="1901112" cy="37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Slide">
  <p:cSld name="8_Title Slid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5"/>
          <p:cNvSpPr/>
          <p:nvPr>
            <p:ph idx="2" type="pic"/>
          </p:nvPr>
        </p:nvSpPr>
        <p:spPr>
          <a:xfrm>
            <a:off x="1145955" y="1773776"/>
            <a:ext cx="1829516" cy="1829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0" name="Google Shape;30;p35"/>
          <p:cNvSpPr/>
          <p:nvPr>
            <p:ph idx="3" type="pic"/>
          </p:nvPr>
        </p:nvSpPr>
        <p:spPr>
          <a:xfrm>
            <a:off x="5181240" y="1773776"/>
            <a:ext cx="1829516" cy="1829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" name="Google Shape;31;p35"/>
          <p:cNvSpPr/>
          <p:nvPr>
            <p:ph idx="4" type="pic"/>
          </p:nvPr>
        </p:nvSpPr>
        <p:spPr>
          <a:xfrm>
            <a:off x="9216525" y="1773776"/>
            <a:ext cx="1829516" cy="1829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2" name="Google Shape;32;p35"/>
          <p:cNvSpPr/>
          <p:nvPr>
            <p:ph idx="5" type="pic"/>
          </p:nvPr>
        </p:nvSpPr>
        <p:spPr>
          <a:xfrm>
            <a:off x="3163601" y="3791420"/>
            <a:ext cx="1829516" cy="1829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" name="Google Shape;33;p35"/>
          <p:cNvSpPr/>
          <p:nvPr>
            <p:ph idx="6" type="pic"/>
          </p:nvPr>
        </p:nvSpPr>
        <p:spPr>
          <a:xfrm>
            <a:off x="7198886" y="3791420"/>
            <a:ext cx="1829516" cy="1829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" name="Google Shape;34;p35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5" name="Google Shape;35;p35"/>
          <p:cNvSpPr txBox="1"/>
          <p:nvPr>
            <p:ph idx="7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6" name="Google Shape;36;p35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Title Slide">
  <p:cSld name="15_Title Slide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2"/>
          <p:cNvSpPr/>
          <p:nvPr>
            <p:ph idx="2" type="pic"/>
          </p:nvPr>
        </p:nvSpPr>
        <p:spPr>
          <a:xfrm>
            <a:off x="1739900" y="2038985"/>
            <a:ext cx="3561080" cy="2223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9" name="Google Shape;39;p42"/>
          <p:cNvSpPr/>
          <p:nvPr>
            <p:ph idx="3" type="pic"/>
          </p:nvPr>
        </p:nvSpPr>
        <p:spPr>
          <a:xfrm>
            <a:off x="6891020" y="2038985"/>
            <a:ext cx="3561080" cy="2223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0" name="Google Shape;40;p42"/>
          <p:cNvSpPr/>
          <p:nvPr>
            <p:ph idx="4" type="pic"/>
          </p:nvPr>
        </p:nvSpPr>
        <p:spPr>
          <a:xfrm>
            <a:off x="3854450" y="1740535"/>
            <a:ext cx="4465955" cy="2788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" name="Google Shape;41;p42"/>
          <p:cNvSpPr txBox="1"/>
          <p:nvPr>
            <p:ph idx="1" type="body"/>
          </p:nvPr>
        </p:nvSpPr>
        <p:spPr>
          <a:xfrm>
            <a:off x="415290" y="772795"/>
            <a:ext cx="11363325" cy="5880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2" name="Google Shape;42;p42"/>
          <p:cNvSpPr txBox="1"/>
          <p:nvPr>
            <p:ph idx="5" type="body"/>
          </p:nvPr>
        </p:nvSpPr>
        <p:spPr>
          <a:xfrm>
            <a:off x="415290" y="444500"/>
            <a:ext cx="11363325" cy="5880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3" name="Google Shape;43;p42"/>
          <p:cNvSpPr txBox="1"/>
          <p:nvPr/>
        </p:nvSpPr>
        <p:spPr>
          <a:xfrm>
            <a:off x="5145405" y="6518275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Title Slide">
  <p:cSld name="17_Title Slide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3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6" name="Google Shape;46;p43"/>
          <p:cNvSpPr txBox="1"/>
          <p:nvPr>
            <p:ph idx="2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7" name="Google Shape;47;p43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" name="Google Shape;48;p43"/>
          <p:cNvSpPr/>
          <p:nvPr>
            <p:ph idx="3" type="pic"/>
          </p:nvPr>
        </p:nvSpPr>
        <p:spPr>
          <a:xfrm>
            <a:off x="2914360" y="2276987"/>
            <a:ext cx="1754557" cy="3061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" name="Google Shape;49;p43"/>
          <p:cNvSpPr/>
          <p:nvPr>
            <p:ph idx="4" type="pic"/>
          </p:nvPr>
        </p:nvSpPr>
        <p:spPr>
          <a:xfrm>
            <a:off x="5071745" y="2276987"/>
            <a:ext cx="1754557" cy="3061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" name="Google Shape;50;p43"/>
          <p:cNvSpPr/>
          <p:nvPr>
            <p:ph idx="5" type="pic"/>
          </p:nvPr>
        </p:nvSpPr>
        <p:spPr>
          <a:xfrm>
            <a:off x="9682718" y="2276987"/>
            <a:ext cx="1754557" cy="3061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1" name="Google Shape;51;p43"/>
          <p:cNvSpPr/>
          <p:nvPr>
            <p:ph idx="6" type="pic"/>
          </p:nvPr>
        </p:nvSpPr>
        <p:spPr>
          <a:xfrm>
            <a:off x="7270752" y="2047670"/>
            <a:ext cx="1965266" cy="34598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2" name="Google Shape;52;p43"/>
          <p:cNvSpPr/>
          <p:nvPr>
            <p:ph idx="7" type="pic"/>
          </p:nvPr>
        </p:nvSpPr>
        <p:spPr>
          <a:xfrm>
            <a:off x="754724" y="2276987"/>
            <a:ext cx="1754557" cy="3061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4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5" name="Google Shape;55;p44"/>
          <p:cNvSpPr txBox="1"/>
          <p:nvPr>
            <p:ph idx="2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6" name="Google Shape;56;p44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5"/>
          <p:cNvSpPr/>
          <p:nvPr>
            <p:ph idx="2" type="pic"/>
          </p:nvPr>
        </p:nvSpPr>
        <p:spPr>
          <a:xfrm>
            <a:off x="608910" y="1598754"/>
            <a:ext cx="10973196" cy="29724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9" name="Google Shape;59;p45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0" name="Google Shape;60;p45"/>
          <p:cNvSpPr txBox="1"/>
          <p:nvPr>
            <p:ph idx="3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1" name="Google Shape;61;p45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Slide">
  <p:cSld name="16_Title Slid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6"/>
          <p:cNvSpPr txBox="1"/>
          <p:nvPr>
            <p:ph idx="1" type="body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4" name="Google Shape;64;p46"/>
          <p:cNvSpPr txBox="1"/>
          <p:nvPr>
            <p:ph idx="2" type="body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5" name="Google Shape;65;p46"/>
          <p:cNvSpPr/>
          <p:nvPr>
            <p:ph idx="3" type="pic"/>
          </p:nvPr>
        </p:nvSpPr>
        <p:spPr>
          <a:xfrm>
            <a:off x="5196097" y="2653052"/>
            <a:ext cx="1636532" cy="2040397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6" name="Google Shape;66;p46"/>
          <p:cNvSpPr/>
          <p:nvPr>
            <p:ph idx="4" type="pic"/>
          </p:nvPr>
        </p:nvSpPr>
        <p:spPr>
          <a:xfrm>
            <a:off x="3057449" y="2791084"/>
            <a:ext cx="1412675" cy="1765605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7" name="Google Shape;67;p46"/>
          <p:cNvSpPr/>
          <p:nvPr>
            <p:ph idx="5" type="pic"/>
          </p:nvPr>
        </p:nvSpPr>
        <p:spPr>
          <a:xfrm>
            <a:off x="785848" y="2791084"/>
            <a:ext cx="1412675" cy="1765605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8" name="Google Shape;68;p46"/>
          <p:cNvSpPr/>
          <p:nvPr>
            <p:ph idx="6" type="pic"/>
          </p:nvPr>
        </p:nvSpPr>
        <p:spPr>
          <a:xfrm>
            <a:off x="7586871" y="2791084"/>
            <a:ext cx="1412675" cy="1765605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9" name="Google Shape;69;p46"/>
          <p:cNvSpPr/>
          <p:nvPr>
            <p:ph idx="7" type="pic"/>
          </p:nvPr>
        </p:nvSpPr>
        <p:spPr>
          <a:xfrm>
            <a:off x="9852994" y="2791084"/>
            <a:ext cx="1412675" cy="1765605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0" name="Google Shape;70;p46"/>
          <p:cNvSpPr txBox="1"/>
          <p:nvPr/>
        </p:nvSpPr>
        <p:spPr>
          <a:xfrm>
            <a:off x="5145444" y="6518293"/>
            <a:ext cx="1901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SLIDE </a:t>
            </a: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6;p31"/>
          <p:cNvCxnSpPr/>
          <p:nvPr/>
        </p:nvCxnSpPr>
        <p:spPr>
          <a:xfrm>
            <a:off x="10583545" y="419100"/>
            <a:ext cx="1362710" cy="0"/>
          </a:xfrm>
          <a:prstGeom prst="straightConnector1">
            <a:avLst/>
          </a:prstGeom>
          <a:noFill/>
          <a:ln cap="flat" cmpd="sng" w="254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" name="Google Shape;7;p31"/>
          <p:cNvCxnSpPr/>
          <p:nvPr/>
        </p:nvCxnSpPr>
        <p:spPr>
          <a:xfrm rot="-5400000">
            <a:off x="11266805" y="640080"/>
            <a:ext cx="964565" cy="0"/>
          </a:xfrm>
          <a:prstGeom prst="straightConnector1">
            <a:avLst/>
          </a:prstGeom>
          <a:noFill/>
          <a:ln cap="flat" cmpd="sng" w="25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" name="Google Shape;8;p31"/>
          <p:cNvCxnSpPr/>
          <p:nvPr/>
        </p:nvCxnSpPr>
        <p:spPr>
          <a:xfrm rot="10800000">
            <a:off x="165100" y="6438900"/>
            <a:ext cx="855980" cy="0"/>
          </a:xfrm>
          <a:prstGeom prst="straightConnector1">
            <a:avLst/>
          </a:prstGeom>
          <a:noFill/>
          <a:ln cap="flat" cmpd="sng" w="254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" name="Google Shape;9;p31"/>
          <p:cNvCxnSpPr/>
          <p:nvPr/>
        </p:nvCxnSpPr>
        <p:spPr>
          <a:xfrm>
            <a:off x="418465" y="4961255"/>
            <a:ext cx="0" cy="1604645"/>
          </a:xfrm>
          <a:prstGeom prst="straightConnector1">
            <a:avLst/>
          </a:prstGeom>
          <a:noFill/>
          <a:ln cap="flat" cmpd="sng" w="25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" name="Google Shape;10;p31"/>
          <p:cNvSpPr/>
          <p:nvPr/>
        </p:nvSpPr>
        <p:spPr>
          <a:xfrm>
            <a:off x="10492105" y="5158105"/>
            <a:ext cx="1699895" cy="169989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11;p31"/>
          <p:cNvSpPr/>
          <p:nvPr/>
        </p:nvSpPr>
        <p:spPr>
          <a:xfrm>
            <a:off x="-482600" y="1794510"/>
            <a:ext cx="964565" cy="96456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12;p31"/>
          <p:cNvSpPr/>
          <p:nvPr/>
        </p:nvSpPr>
        <p:spPr>
          <a:xfrm>
            <a:off x="-850265" y="0"/>
            <a:ext cx="1699895" cy="169989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36"/>
          <p:cNvCxnSpPr/>
          <p:nvPr/>
        </p:nvCxnSpPr>
        <p:spPr>
          <a:xfrm rot="10800000">
            <a:off x="223084" y="419100"/>
            <a:ext cx="1362422" cy="0"/>
          </a:xfrm>
          <a:prstGeom prst="straightConnector1">
            <a:avLst/>
          </a:prstGeom>
          <a:noFill/>
          <a:ln cap="flat" cmpd="sng" w="254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2" name="Google Shape;142;p36"/>
          <p:cNvCxnSpPr/>
          <p:nvPr/>
        </p:nvCxnSpPr>
        <p:spPr>
          <a:xfrm rot="-5400000">
            <a:off x="-62448" y="639996"/>
            <a:ext cx="964734" cy="0"/>
          </a:xfrm>
          <a:prstGeom prst="straightConnector1">
            <a:avLst/>
          </a:prstGeom>
          <a:noFill/>
          <a:ln cap="flat" cmpd="sng" w="25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43" name="Google Shape;143;p36"/>
          <p:cNvGrpSpPr/>
          <p:nvPr/>
        </p:nvGrpSpPr>
        <p:grpSpPr>
          <a:xfrm flipH="1">
            <a:off x="11156277" y="4961299"/>
            <a:ext cx="856034" cy="1604871"/>
            <a:chOff x="165370" y="4961299"/>
            <a:chExt cx="856034" cy="1604871"/>
          </a:xfrm>
        </p:grpSpPr>
        <p:cxnSp>
          <p:nvCxnSpPr>
            <p:cNvPr id="144" name="Google Shape;144;p36"/>
            <p:cNvCxnSpPr/>
            <p:nvPr/>
          </p:nvCxnSpPr>
          <p:spPr>
            <a:xfrm rot="10800000">
              <a:off x="165370" y="6438900"/>
              <a:ext cx="856034" cy="0"/>
            </a:xfrm>
            <a:prstGeom prst="straightConnector1">
              <a:avLst/>
            </a:prstGeom>
            <a:noFill/>
            <a:ln cap="flat" cmpd="sng" w="254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" name="Google Shape;145;p36"/>
            <p:cNvCxnSpPr/>
            <p:nvPr/>
          </p:nvCxnSpPr>
          <p:spPr>
            <a:xfrm>
              <a:off x="418627" y="4961299"/>
              <a:ext cx="0" cy="1604871"/>
            </a:xfrm>
            <a:prstGeom prst="straightConnector1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46" name="Google Shape;146;p36"/>
          <p:cNvSpPr/>
          <p:nvPr/>
        </p:nvSpPr>
        <p:spPr>
          <a:xfrm>
            <a:off x="0" y="5158046"/>
            <a:ext cx="1699954" cy="1699954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7" name="Google Shape;147;p36"/>
          <p:cNvSpPr/>
          <p:nvPr/>
        </p:nvSpPr>
        <p:spPr>
          <a:xfrm>
            <a:off x="11704327" y="1794723"/>
            <a:ext cx="964735" cy="96473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8" name="Google Shape;148;p36"/>
          <p:cNvSpPr/>
          <p:nvPr/>
        </p:nvSpPr>
        <p:spPr>
          <a:xfrm>
            <a:off x="11336718" y="0"/>
            <a:ext cx="1699954" cy="1699954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8.png"/><Relationship Id="rId5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Relationship Id="rId4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Relationship Id="rId4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Relationship Id="rId4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"/>
          <p:cNvSpPr txBox="1"/>
          <p:nvPr>
            <p:ph idx="1" type="body"/>
          </p:nvPr>
        </p:nvSpPr>
        <p:spPr>
          <a:xfrm>
            <a:off x="1550035" y="3429000"/>
            <a:ext cx="8995410" cy="5880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ID"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Music &amp; Video Player</a:t>
            </a:r>
            <a:endParaRPr sz="16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5" name="Google Shape;265;p1"/>
          <p:cNvSpPr txBox="1"/>
          <p:nvPr>
            <p:ph idx="2" type="body"/>
          </p:nvPr>
        </p:nvSpPr>
        <p:spPr>
          <a:xfrm>
            <a:off x="415290" y="2478405"/>
            <a:ext cx="11363400" cy="13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</a:pPr>
            <a:r>
              <a:rPr b="1" lang="en-ID" sz="8000">
                <a:solidFill>
                  <a:schemeClr val="accent1"/>
                </a:solidFill>
              </a:rPr>
              <a:t>MVP</a:t>
            </a:r>
            <a:endParaRPr b="1" sz="800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5"/>
          <p:cNvSpPr txBox="1"/>
          <p:nvPr>
            <p:ph idx="5" type="body"/>
          </p:nvPr>
        </p:nvSpPr>
        <p:spPr>
          <a:xfrm>
            <a:off x="332740" y="263525"/>
            <a:ext cx="11363960" cy="588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MAIN PAGE(SIDE BAR)</a:t>
            </a:r>
            <a:endParaRPr b="0" i="0" sz="3600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01" name="Google Shape;401;p15"/>
          <p:cNvGrpSpPr/>
          <p:nvPr/>
        </p:nvGrpSpPr>
        <p:grpSpPr>
          <a:xfrm>
            <a:off x="836295" y="721995"/>
            <a:ext cx="10636885" cy="5293995"/>
            <a:chOff x="836295" y="721995"/>
            <a:chExt cx="10636885" cy="5293995"/>
          </a:xfrm>
        </p:grpSpPr>
        <p:pic>
          <p:nvPicPr>
            <p:cNvPr descr="C:/Users/IT-4C/AppData/Roaming/PolarisOffice/ETemp/1312_2096896/image8.png" id="402" name="Google Shape;402;p15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5" cy="52939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3" name="Google Shape;403;p15"/>
            <p:cNvSpPr/>
            <p:nvPr/>
          </p:nvSpPr>
          <p:spPr>
            <a:xfrm>
              <a:off x="2209165" y="1160145"/>
              <a:ext cx="7871460" cy="417766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C:/Users/IT-4C/AppData/Roaming/PolarisOffice/ETemp/1312_2096896/fImage14161889328005.png" id="404" name="Google Shape;404;p15"/>
          <p:cNvPicPr preferRelativeResize="0"/>
          <p:nvPr>
            <p:ph idx="4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9800" y="1165225"/>
            <a:ext cx="7877810" cy="41884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/Users/IT-4C/AppData/Roaming/PolarisOffice/ETemp/1312_2096896/fImage208649646226.png" id="405" name="Google Shape;405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59445" y="1381125"/>
            <a:ext cx="1826260" cy="4029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6"/>
          <p:cNvSpPr txBox="1"/>
          <p:nvPr>
            <p:ph idx="5" type="body"/>
          </p:nvPr>
        </p:nvSpPr>
        <p:spPr>
          <a:xfrm>
            <a:off x="332740" y="263525"/>
            <a:ext cx="11363960" cy="588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MUSIC CHART</a:t>
            </a:r>
            <a:endParaRPr b="0" i="0" sz="3600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11" name="Google Shape;411;p16"/>
          <p:cNvGrpSpPr/>
          <p:nvPr/>
        </p:nvGrpSpPr>
        <p:grpSpPr>
          <a:xfrm>
            <a:off x="836295" y="721995"/>
            <a:ext cx="10636885" cy="5293995"/>
            <a:chOff x="836295" y="721995"/>
            <a:chExt cx="10636885" cy="5293995"/>
          </a:xfrm>
        </p:grpSpPr>
        <p:pic>
          <p:nvPicPr>
            <p:cNvPr descr="C:/Users/IT-4C/AppData/Roaming/PolarisOffice/ETemp/1312_2096896/image8.png" id="412" name="Google Shape;412;p16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5" cy="52939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3" name="Google Shape;413;p16"/>
            <p:cNvSpPr/>
            <p:nvPr/>
          </p:nvSpPr>
          <p:spPr>
            <a:xfrm>
              <a:off x="2209165" y="1160145"/>
              <a:ext cx="7871460" cy="417766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14" name="Google Shape;41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4325" y="1071100"/>
            <a:ext cx="7930476" cy="437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a6e8acd099_0_87"/>
          <p:cNvSpPr txBox="1"/>
          <p:nvPr>
            <p:ph idx="5" type="body"/>
          </p:nvPr>
        </p:nvSpPr>
        <p:spPr>
          <a:xfrm>
            <a:off x="332740" y="263525"/>
            <a:ext cx="113640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SEARCH LIST PAGE</a:t>
            </a:r>
            <a:endParaRPr b="0" i="0" sz="3600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20" name="Google Shape;420;ga6e8acd099_0_87"/>
          <p:cNvGrpSpPr/>
          <p:nvPr/>
        </p:nvGrpSpPr>
        <p:grpSpPr>
          <a:xfrm>
            <a:off x="836295" y="721995"/>
            <a:ext cx="10636886" cy="5293997"/>
            <a:chOff x="836295" y="721995"/>
            <a:chExt cx="10636886" cy="5293997"/>
          </a:xfrm>
        </p:grpSpPr>
        <p:pic>
          <p:nvPicPr>
            <p:cNvPr descr="C:/Users/IT-4C/AppData/Roaming/PolarisOffice/ETemp/1312_2096896/image8.png" id="421" name="Google Shape;421;ga6e8acd099_0_87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6" cy="52939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2" name="Google Shape;422;ga6e8acd099_0_87"/>
            <p:cNvSpPr/>
            <p:nvPr/>
          </p:nvSpPr>
          <p:spPr>
            <a:xfrm>
              <a:off x="2209165" y="1160145"/>
              <a:ext cx="7871400" cy="4177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3" name="Google Shape;423;ga6e8acd099_0_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7850" y="1141350"/>
            <a:ext cx="7857601" cy="420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6e8acd099_0_96"/>
          <p:cNvSpPr txBox="1"/>
          <p:nvPr>
            <p:ph idx="5" type="body"/>
          </p:nvPr>
        </p:nvSpPr>
        <p:spPr>
          <a:xfrm>
            <a:off x="332740" y="263525"/>
            <a:ext cx="113640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HOT LIST PAGE</a:t>
            </a:r>
            <a:endParaRPr b="0" i="0" sz="3600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29" name="Google Shape;429;ga6e8acd099_0_96"/>
          <p:cNvGrpSpPr/>
          <p:nvPr/>
        </p:nvGrpSpPr>
        <p:grpSpPr>
          <a:xfrm>
            <a:off x="836295" y="721995"/>
            <a:ext cx="10636886" cy="5293997"/>
            <a:chOff x="836295" y="721995"/>
            <a:chExt cx="10636886" cy="5293997"/>
          </a:xfrm>
        </p:grpSpPr>
        <p:pic>
          <p:nvPicPr>
            <p:cNvPr descr="C:/Users/IT-4C/AppData/Roaming/PolarisOffice/ETemp/1312_2096896/image8.png" id="430" name="Google Shape;430;ga6e8acd099_0_96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6" cy="52939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31" name="Google Shape;431;ga6e8acd099_0_96"/>
            <p:cNvSpPr/>
            <p:nvPr/>
          </p:nvSpPr>
          <p:spPr>
            <a:xfrm>
              <a:off x="2209165" y="1160145"/>
              <a:ext cx="7871400" cy="4177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32" name="Google Shape;432;ga6e8acd099_0_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0950" y="1141375"/>
            <a:ext cx="7884351" cy="425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6e8acd099_0_22"/>
          <p:cNvSpPr txBox="1"/>
          <p:nvPr>
            <p:ph idx="5" type="body"/>
          </p:nvPr>
        </p:nvSpPr>
        <p:spPr>
          <a:xfrm>
            <a:off x="332740" y="263525"/>
            <a:ext cx="113640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MUSIC LIST</a:t>
            </a:r>
            <a:endParaRPr b="0" i="0" sz="3600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38" name="Google Shape;438;ga6e8acd099_0_22"/>
          <p:cNvGrpSpPr/>
          <p:nvPr/>
        </p:nvGrpSpPr>
        <p:grpSpPr>
          <a:xfrm>
            <a:off x="836295" y="721995"/>
            <a:ext cx="10636886" cy="5293997"/>
            <a:chOff x="836295" y="721995"/>
            <a:chExt cx="10636886" cy="5293997"/>
          </a:xfrm>
        </p:grpSpPr>
        <p:pic>
          <p:nvPicPr>
            <p:cNvPr descr="C:/Users/IT-4C/AppData/Roaming/PolarisOffice/ETemp/1312_2096896/image8.png" id="439" name="Google Shape;439;ga6e8acd099_0_22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6" cy="52939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0" name="Google Shape;440;ga6e8acd099_0_22"/>
            <p:cNvSpPr/>
            <p:nvPr/>
          </p:nvSpPr>
          <p:spPr>
            <a:xfrm>
              <a:off x="2209165" y="1160145"/>
              <a:ext cx="7871400" cy="4177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41" name="Google Shape;441;ga6e8acd099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0550" y="1135550"/>
            <a:ext cx="7920949" cy="4244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a6e8acd099_0_4"/>
          <p:cNvSpPr txBox="1"/>
          <p:nvPr>
            <p:ph idx="5" type="body"/>
          </p:nvPr>
        </p:nvSpPr>
        <p:spPr>
          <a:xfrm>
            <a:off x="332740" y="263525"/>
            <a:ext cx="113640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MUSIC DETAIL</a:t>
            </a:r>
            <a:endParaRPr b="0" i="0" sz="3600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47" name="Google Shape;447;ga6e8acd099_0_4"/>
          <p:cNvGrpSpPr/>
          <p:nvPr/>
        </p:nvGrpSpPr>
        <p:grpSpPr>
          <a:xfrm>
            <a:off x="836295" y="721995"/>
            <a:ext cx="10636886" cy="5293997"/>
            <a:chOff x="836295" y="721995"/>
            <a:chExt cx="10636886" cy="5293997"/>
          </a:xfrm>
        </p:grpSpPr>
        <p:pic>
          <p:nvPicPr>
            <p:cNvPr descr="C:/Users/IT-4C/AppData/Roaming/PolarisOffice/ETemp/1312_2096896/image8.png" id="448" name="Google Shape;448;ga6e8acd099_0_4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6" cy="52939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9" name="Google Shape;449;ga6e8acd099_0_4"/>
            <p:cNvSpPr/>
            <p:nvPr/>
          </p:nvSpPr>
          <p:spPr>
            <a:xfrm>
              <a:off x="2209165" y="1160145"/>
              <a:ext cx="7871400" cy="4177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C:/Users/IT-4C/AppData/Roaming/PolarisOffice/ETemp/1312_2096896/fImage989759539825.png" id="450" name="Google Shape;450;ga6e8acd099_0_4"/>
          <p:cNvPicPr preferRelativeResize="0"/>
          <p:nvPr>
            <p:ph idx="4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9800" y="1165225"/>
            <a:ext cx="7858800" cy="4187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/Users/IT-4C/AppData/Roaming/PolarisOffice/ETemp/1312_2096896/fImage109345966905.png" id="451" name="Google Shape;451;ga6e8acd099_0_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88100" y="1506150"/>
            <a:ext cx="2595880" cy="3505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a6e8acd099_0_31"/>
          <p:cNvSpPr txBox="1"/>
          <p:nvPr>
            <p:ph idx="5" type="body"/>
          </p:nvPr>
        </p:nvSpPr>
        <p:spPr>
          <a:xfrm>
            <a:off x="332740" y="263525"/>
            <a:ext cx="113640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VIDEO</a:t>
            </a:r>
            <a:r>
              <a:rPr lang="en-ID"/>
              <a:t> LIST</a:t>
            </a:r>
            <a:endParaRPr b="0" i="0" sz="3600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57" name="Google Shape;457;ga6e8acd099_0_31"/>
          <p:cNvGrpSpPr/>
          <p:nvPr/>
        </p:nvGrpSpPr>
        <p:grpSpPr>
          <a:xfrm>
            <a:off x="836295" y="721995"/>
            <a:ext cx="10636886" cy="5293997"/>
            <a:chOff x="836295" y="721995"/>
            <a:chExt cx="10636886" cy="5293997"/>
          </a:xfrm>
        </p:grpSpPr>
        <p:pic>
          <p:nvPicPr>
            <p:cNvPr descr="C:/Users/IT-4C/AppData/Roaming/PolarisOffice/ETemp/1312_2096896/image8.png" id="458" name="Google Shape;458;ga6e8acd099_0_31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6" cy="52939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9" name="Google Shape;459;ga6e8acd099_0_31"/>
            <p:cNvSpPr/>
            <p:nvPr/>
          </p:nvSpPr>
          <p:spPr>
            <a:xfrm>
              <a:off x="2209165" y="1160145"/>
              <a:ext cx="7871400" cy="4177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60" name="Google Shape;460;ga6e8acd099_0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4650" y="1121675"/>
            <a:ext cx="7912952" cy="422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8"/>
          <p:cNvSpPr txBox="1"/>
          <p:nvPr>
            <p:ph idx="5" type="body"/>
          </p:nvPr>
        </p:nvSpPr>
        <p:spPr>
          <a:xfrm>
            <a:off x="332740" y="263525"/>
            <a:ext cx="11363960" cy="588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VIDEO DETAIL</a:t>
            </a:r>
            <a:endParaRPr b="0" i="0" sz="3600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66" name="Google Shape;466;p18"/>
          <p:cNvGrpSpPr/>
          <p:nvPr/>
        </p:nvGrpSpPr>
        <p:grpSpPr>
          <a:xfrm>
            <a:off x="836295" y="721995"/>
            <a:ext cx="10636885" cy="5293995"/>
            <a:chOff x="836295" y="721995"/>
            <a:chExt cx="10636885" cy="5293995"/>
          </a:xfrm>
        </p:grpSpPr>
        <p:pic>
          <p:nvPicPr>
            <p:cNvPr descr="C:/Users/IT-4C/AppData/Roaming/PolarisOffice/ETemp/1312_2096896/image8.png" id="467" name="Google Shape;467;p18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5" cy="52939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8" name="Google Shape;468;p18"/>
            <p:cNvSpPr/>
            <p:nvPr/>
          </p:nvSpPr>
          <p:spPr>
            <a:xfrm>
              <a:off x="2209165" y="1160145"/>
              <a:ext cx="7871460" cy="417766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C:/Users/IT-4C/AppData/Roaming/PolarisOffice/ETemp/1312_2096896/fImage9451199654396.png" id="469" name="Google Shape;469;p18"/>
          <p:cNvPicPr preferRelativeResize="0"/>
          <p:nvPr>
            <p:ph idx="4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23770" y="1169035"/>
            <a:ext cx="7863840" cy="416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a6e8acd099_0_40"/>
          <p:cNvSpPr txBox="1"/>
          <p:nvPr>
            <p:ph idx="5" type="body"/>
          </p:nvPr>
        </p:nvSpPr>
        <p:spPr>
          <a:xfrm>
            <a:off x="332740" y="263525"/>
            <a:ext cx="113640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VIDEO REPLY MODAL</a:t>
            </a:r>
            <a:endParaRPr b="0" i="0" sz="3600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75" name="Google Shape;475;ga6e8acd099_0_40"/>
          <p:cNvGrpSpPr/>
          <p:nvPr/>
        </p:nvGrpSpPr>
        <p:grpSpPr>
          <a:xfrm>
            <a:off x="836295" y="721995"/>
            <a:ext cx="10636886" cy="5293997"/>
            <a:chOff x="836295" y="721995"/>
            <a:chExt cx="10636886" cy="5293997"/>
          </a:xfrm>
        </p:grpSpPr>
        <p:pic>
          <p:nvPicPr>
            <p:cNvPr descr="C:/Users/IT-4C/AppData/Roaming/PolarisOffice/ETemp/1312_2096896/image8.png" id="476" name="Google Shape;476;ga6e8acd099_0_40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6" cy="52939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7" name="Google Shape;477;ga6e8acd099_0_40"/>
            <p:cNvSpPr/>
            <p:nvPr/>
          </p:nvSpPr>
          <p:spPr>
            <a:xfrm>
              <a:off x="2209165" y="1160145"/>
              <a:ext cx="7871400" cy="4177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78" name="Google Shape;478;ga6e8acd099_0_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3850" y="1161050"/>
            <a:ext cx="7861599" cy="41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0"/>
          <p:cNvSpPr txBox="1"/>
          <p:nvPr>
            <p:ph idx="5" type="body"/>
          </p:nvPr>
        </p:nvSpPr>
        <p:spPr>
          <a:xfrm>
            <a:off x="332740" y="263525"/>
            <a:ext cx="11363960" cy="588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ADMIN - LIST PAGE</a:t>
            </a:r>
            <a:endParaRPr/>
          </a:p>
        </p:txBody>
      </p:sp>
      <p:grpSp>
        <p:nvGrpSpPr>
          <p:cNvPr id="484" name="Google Shape;484;p20"/>
          <p:cNvGrpSpPr/>
          <p:nvPr/>
        </p:nvGrpSpPr>
        <p:grpSpPr>
          <a:xfrm>
            <a:off x="836295" y="721995"/>
            <a:ext cx="10636885" cy="5293995"/>
            <a:chOff x="836295" y="721995"/>
            <a:chExt cx="10636885" cy="5293995"/>
          </a:xfrm>
        </p:grpSpPr>
        <p:pic>
          <p:nvPicPr>
            <p:cNvPr descr="C:/Users/IT-4C/AppData/Roaming/PolarisOffice/ETemp/1312_2096896/image8.png" id="485" name="Google Shape;485;p20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5" cy="52939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6" name="Google Shape;486;p20"/>
            <p:cNvSpPr/>
            <p:nvPr/>
          </p:nvSpPr>
          <p:spPr>
            <a:xfrm>
              <a:off x="2209165" y="1160145"/>
              <a:ext cx="7871460" cy="417766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87" name="Google Shape;48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4100" y="1160755"/>
            <a:ext cx="7881274" cy="4172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"/>
          <p:cNvSpPr/>
          <p:nvPr/>
        </p:nvSpPr>
        <p:spPr>
          <a:xfrm>
            <a:off x="5255260" y="1872615"/>
            <a:ext cx="1771650" cy="177165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1" name="Google Shape;271;p2"/>
          <p:cNvSpPr txBox="1"/>
          <p:nvPr/>
        </p:nvSpPr>
        <p:spPr>
          <a:xfrm>
            <a:off x="1437378" y="1745735"/>
            <a:ext cx="9063300" cy="12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ID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-목차-</a:t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i="0" lang="en-ID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주요 요구사항</a:t>
            </a:r>
            <a:endParaRPr i="0" sz="30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i="0" lang="en-ID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요구사항 명세서</a:t>
            </a:r>
            <a:endParaRPr i="0" sz="30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i="0" lang="en-ID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유스케이스</a:t>
            </a:r>
            <a:endParaRPr i="0" sz="30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i="0" lang="en-ID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데이터베이스 다이어그램</a:t>
            </a:r>
            <a:endParaRPr i="0" sz="30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2" name="Google Shape;272;p2"/>
          <p:cNvSpPr txBox="1"/>
          <p:nvPr/>
        </p:nvSpPr>
        <p:spPr>
          <a:xfrm>
            <a:off x="1010025" y="236125"/>
            <a:ext cx="99180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ID" sz="60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Tables of Contents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a6e8acd099_0_58"/>
          <p:cNvSpPr txBox="1"/>
          <p:nvPr>
            <p:ph idx="5" type="body"/>
          </p:nvPr>
        </p:nvSpPr>
        <p:spPr>
          <a:xfrm>
            <a:off x="332740" y="263525"/>
            <a:ext cx="113640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ADMIN - MEMBERS MANAGEMENT</a:t>
            </a:r>
            <a:endParaRPr/>
          </a:p>
        </p:txBody>
      </p:sp>
      <p:grpSp>
        <p:nvGrpSpPr>
          <p:cNvPr id="493" name="Google Shape;493;ga6e8acd099_0_58"/>
          <p:cNvGrpSpPr/>
          <p:nvPr/>
        </p:nvGrpSpPr>
        <p:grpSpPr>
          <a:xfrm>
            <a:off x="836295" y="721995"/>
            <a:ext cx="10636886" cy="5293997"/>
            <a:chOff x="836295" y="721995"/>
            <a:chExt cx="10636886" cy="5293997"/>
          </a:xfrm>
        </p:grpSpPr>
        <p:pic>
          <p:nvPicPr>
            <p:cNvPr descr="C:/Users/IT-4C/AppData/Roaming/PolarisOffice/ETemp/1312_2096896/image8.png" id="494" name="Google Shape;494;ga6e8acd099_0_58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6" cy="52939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5" name="Google Shape;495;ga6e8acd099_0_58"/>
            <p:cNvSpPr/>
            <p:nvPr/>
          </p:nvSpPr>
          <p:spPr>
            <a:xfrm>
              <a:off x="2209165" y="1160145"/>
              <a:ext cx="7871400" cy="4177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96" name="Google Shape;496;ga6e8acd099_0_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4150" y="1159550"/>
            <a:ext cx="7900977" cy="420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a6e8acd099_0_67"/>
          <p:cNvSpPr txBox="1"/>
          <p:nvPr>
            <p:ph idx="5" type="body"/>
          </p:nvPr>
        </p:nvSpPr>
        <p:spPr>
          <a:xfrm>
            <a:off x="412415" y="300325"/>
            <a:ext cx="113640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ADMIN - UPLOAD PAGE</a:t>
            </a:r>
            <a:endParaRPr/>
          </a:p>
        </p:txBody>
      </p:sp>
      <p:grpSp>
        <p:nvGrpSpPr>
          <p:cNvPr id="502" name="Google Shape;502;ga6e8acd099_0_67"/>
          <p:cNvGrpSpPr/>
          <p:nvPr/>
        </p:nvGrpSpPr>
        <p:grpSpPr>
          <a:xfrm>
            <a:off x="836295" y="721995"/>
            <a:ext cx="10636886" cy="5293997"/>
            <a:chOff x="836295" y="721995"/>
            <a:chExt cx="10636886" cy="5293997"/>
          </a:xfrm>
        </p:grpSpPr>
        <p:pic>
          <p:nvPicPr>
            <p:cNvPr descr="C:/Users/IT-4C/AppData/Roaming/PolarisOffice/ETemp/1312_2096896/image8.png" id="503" name="Google Shape;503;ga6e8acd099_0_67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6" cy="52939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4" name="Google Shape;504;ga6e8acd099_0_67"/>
            <p:cNvSpPr/>
            <p:nvPr/>
          </p:nvSpPr>
          <p:spPr>
            <a:xfrm>
              <a:off x="2209165" y="1160145"/>
              <a:ext cx="7871400" cy="4177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05" name="Google Shape;505;ga6e8acd099_0_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8225" y="1170875"/>
            <a:ext cx="7867401" cy="415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1"/>
          <p:cNvSpPr txBox="1"/>
          <p:nvPr>
            <p:ph idx="5" type="body"/>
          </p:nvPr>
        </p:nvSpPr>
        <p:spPr>
          <a:xfrm>
            <a:off x="332740" y="263525"/>
            <a:ext cx="11363960" cy="588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CHAT</a:t>
            </a:r>
            <a:endParaRPr b="0" i="0" sz="3600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11" name="Google Shape;511;p21"/>
          <p:cNvGrpSpPr/>
          <p:nvPr/>
        </p:nvGrpSpPr>
        <p:grpSpPr>
          <a:xfrm>
            <a:off x="836295" y="721995"/>
            <a:ext cx="10636885" cy="5293995"/>
            <a:chOff x="836295" y="721995"/>
            <a:chExt cx="10636885" cy="5293995"/>
          </a:xfrm>
        </p:grpSpPr>
        <p:pic>
          <p:nvPicPr>
            <p:cNvPr descr="C:/Users/IT-4C/AppData/Roaming/PolarisOffice/ETemp/1312_2096896/image8.png" id="512" name="Google Shape;512;p21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5" cy="52939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3" name="Google Shape;513;p21"/>
            <p:cNvSpPr/>
            <p:nvPr/>
          </p:nvSpPr>
          <p:spPr>
            <a:xfrm>
              <a:off x="2209165" y="1160145"/>
              <a:ext cx="7871460" cy="417766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C:/Users/IT-4C/AppData/Roaming/PolarisOffice/ETemp/1312_2096896/fImage3417210774893.png" id="514" name="Google Shape;514;p21"/>
          <p:cNvPicPr preferRelativeResize="0"/>
          <p:nvPr>
            <p:ph idx="4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19325" y="1159510"/>
            <a:ext cx="7858760" cy="41649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0"/>
          <p:cNvSpPr txBox="1"/>
          <p:nvPr>
            <p:ph idx="1" type="body"/>
          </p:nvPr>
        </p:nvSpPr>
        <p:spPr>
          <a:xfrm>
            <a:off x="1598295" y="3451225"/>
            <a:ext cx="8995410" cy="5880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D" sz="1800">
                <a:solidFill>
                  <a:schemeClr val="dk1"/>
                </a:solidFill>
              </a:rPr>
              <a:t>For The Attention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20" name="Google Shape;520;p30"/>
          <p:cNvSpPr txBox="1"/>
          <p:nvPr>
            <p:ph idx="2" type="body"/>
          </p:nvPr>
        </p:nvSpPr>
        <p:spPr>
          <a:xfrm>
            <a:off x="415290" y="2478405"/>
            <a:ext cx="11363325" cy="1377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None/>
            </a:pPr>
            <a:r>
              <a:rPr lang="en-ID" sz="8000">
                <a:solidFill>
                  <a:schemeClr val="accent1"/>
                </a:solidFill>
              </a:rPr>
              <a:t>Thank You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"/>
          <p:cNvSpPr/>
          <p:nvPr/>
        </p:nvSpPr>
        <p:spPr>
          <a:xfrm>
            <a:off x="5255260" y="1110615"/>
            <a:ext cx="1771800" cy="1771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8" name="Google Shape;278;p3"/>
          <p:cNvSpPr txBox="1"/>
          <p:nvPr/>
        </p:nvSpPr>
        <p:spPr>
          <a:xfrm>
            <a:off x="2110325" y="236100"/>
            <a:ext cx="76584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ID" sz="60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Preview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"/>
          <p:cNvSpPr txBox="1"/>
          <p:nvPr/>
        </p:nvSpPr>
        <p:spPr>
          <a:xfrm>
            <a:off x="619760" y="1534795"/>
            <a:ext cx="1442700" cy="14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i="0" lang="en-ID" sz="88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b="1" i="0" sz="8800" u="none" cap="none" strike="noStrike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0" name="Google Shape;280;p3"/>
          <p:cNvSpPr txBox="1"/>
          <p:nvPr/>
        </p:nvSpPr>
        <p:spPr>
          <a:xfrm>
            <a:off x="618490" y="2811780"/>
            <a:ext cx="1593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ID" sz="1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개발환경</a:t>
            </a:r>
            <a:endParaRPr b="1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1" name="Google Shape;281;p3"/>
          <p:cNvSpPr/>
          <p:nvPr/>
        </p:nvSpPr>
        <p:spPr>
          <a:xfrm>
            <a:off x="600060" y="3196900"/>
            <a:ext cx="2611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ID" sz="13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INTELIIJ IDEA 2020.01 VER</a:t>
            </a:r>
            <a:endParaRPr b="0" i="0" sz="13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ID" sz="13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JAVA 8 &amp; SPRING 5</a:t>
            </a:r>
            <a:r>
              <a:rPr lang="en-ID" sz="13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.23</a:t>
            </a:r>
            <a:endParaRPr b="0" i="0" sz="13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ID" sz="13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WINDOWS 10 64BIT</a:t>
            </a:r>
            <a:endParaRPr b="0" i="0" sz="13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ID" sz="13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ORACLE 8</a:t>
            </a:r>
            <a:endParaRPr b="0" i="0" sz="13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ID" sz="13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MAVEN LATEST</a:t>
            </a:r>
            <a:endParaRPr b="0" i="0" sz="13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ID" sz="13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TOMCAT 9</a:t>
            </a:r>
            <a:endParaRPr sz="13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ID" sz="13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JDK 1.8</a:t>
            </a:r>
            <a:endParaRPr sz="13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2" name="Google Shape;282;p3"/>
          <p:cNvSpPr txBox="1"/>
          <p:nvPr/>
        </p:nvSpPr>
        <p:spPr>
          <a:xfrm>
            <a:off x="3455035" y="1534795"/>
            <a:ext cx="1564500" cy="14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i="0" lang="en-ID" sz="8800" u="none" cap="none" strike="noStrik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b="1" i="0" sz="8800" u="none" cap="none" strike="noStrike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3" name="Google Shape;283;p3"/>
          <p:cNvSpPr txBox="1"/>
          <p:nvPr/>
        </p:nvSpPr>
        <p:spPr>
          <a:xfrm>
            <a:off x="3453130" y="2811780"/>
            <a:ext cx="1593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ID" sz="1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프로젝트 목적</a:t>
            </a:r>
            <a:endParaRPr b="1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4" name="Google Shape;284;p3"/>
          <p:cNvSpPr/>
          <p:nvPr/>
        </p:nvSpPr>
        <p:spPr>
          <a:xfrm>
            <a:off x="3455025" y="3108325"/>
            <a:ext cx="2104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ID" sz="13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다양한 멀티미디어를 대중과 공유하여</a:t>
            </a:r>
            <a:endParaRPr b="0" i="0" sz="13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ID" sz="13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스트리밍 및 다운로드 기능을 제공하고</a:t>
            </a:r>
            <a:endParaRPr b="0" i="0" sz="13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ID" sz="135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유저 채팅 프로그램을 지원하여 커뮤니티를 활성화를 목표로 한다</a:t>
            </a:r>
            <a:endParaRPr b="0" i="0" sz="135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5" name="Google Shape;285;p3"/>
          <p:cNvSpPr txBox="1"/>
          <p:nvPr/>
        </p:nvSpPr>
        <p:spPr>
          <a:xfrm>
            <a:off x="6309995" y="1534795"/>
            <a:ext cx="1607700" cy="14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i="0" lang="en-ID" sz="8800" u="none" cap="none" strike="noStrik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b="1" i="0" sz="8800" u="none" cap="none" strike="noStrike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6" name="Google Shape;286;p3"/>
          <p:cNvSpPr txBox="1"/>
          <p:nvPr/>
        </p:nvSpPr>
        <p:spPr>
          <a:xfrm>
            <a:off x="6308725" y="2811775"/>
            <a:ext cx="1917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ID" sz="1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프로젝트 구현</a:t>
            </a:r>
            <a:endParaRPr b="1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7" name="Google Shape;287;p3"/>
          <p:cNvSpPr/>
          <p:nvPr/>
        </p:nvSpPr>
        <p:spPr>
          <a:xfrm>
            <a:off x="6310000" y="3108325"/>
            <a:ext cx="2761800" cy="20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ID" sz="13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4명이 한 조가 되어</a:t>
            </a:r>
            <a:endParaRPr b="0" i="0" sz="13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ID" sz="13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스프링 프레임워크를 기반으로 하여 웹서버 및 클라이언트를 구현하였다</a:t>
            </a:r>
            <a:endParaRPr b="0" i="0" sz="13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ID" sz="13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CSS는 기존의 템플릿을 이용하였으며, 프로젝트의 목적에 맞게 디자인을 수정하였다</a:t>
            </a:r>
            <a:endParaRPr b="0" i="0" sz="13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8" name="Google Shape;288;p3"/>
          <p:cNvSpPr txBox="1"/>
          <p:nvPr/>
        </p:nvSpPr>
        <p:spPr>
          <a:xfrm>
            <a:off x="9137650" y="1534795"/>
            <a:ext cx="1692900" cy="14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i="0" lang="en-ID" sz="8800" u="none" cap="none" strike="noStrik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b="1" i="0" sz="880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9" name="Google Shape;289;p3"/>
          <p:cNvSpPr txBox="1"/>
          <p:nvPr/>
        </p:nvSpPr>
        <p:spPr>
          <a:xfrm>
            <a:off x="9180663" y="2811775"/>
            <a:ext cx="1917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ID" sz="1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개발자평</a:t>
            </a:r>
            <a:endParaRPr b="1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0" name="Google Shape;290;p3"/>
          <p:cNvSpPr/>
          <p:nvPr/>
        </p:nvSpPr>
        <p:spPr>
          <a:xfrm>
            <a:off x="9181950" y="3108325"/>
            <a:ext cx="2611200" cy="27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외부도입한 템플릿의 양이 방대하여 전체내용 파악에 어려움이 있었다</a:t>
            </a:r>
            <a:endParaRPr b="0" i="0" sz="12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외부 API를 도입하려 했으나</a:t>
            </a:r>
            <a:endParaRPr b="0" i="0" sz="12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호환성 문제로 인해 적용하지 못했다</a:t>
            </a:r>
            <a:endParaRPr b="0" i="0" sz="12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대중화된 멀티미디어 사이트들의 핵심적인 기능들을 대부분 구현하였다</a:t>
            </a:r>
            <a:endParaRPr b="0" i="0" sz="12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"/>
          <p:cNvSpPr txBox="1"/>
          <p:nvPr/>
        </p:nvSpPr>
        <p:spPr>
          <a:xfrm>
            <a:off x="1872770" y="3919765"/>
            <a:ext cx="19863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ID" sz="2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MUSIC</a:t>
            </a:r>
            <a:endParaRPr b="0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6" name="Google Shape;296;p4"/>
          <p:cNvSpPr txBox="1"/>
          <p:nvPr/>
        </p:nvSpPr>
        <p:spPr>
          <a:xfrm>
            <a:off x="2196620" y="4204245"/>
            <a:ext cx="1339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음악</a:t>
            </a:r>
            <a:endParaRPr b="0" i="0" sz="12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7" name="Google Shape;297;p4"/>
          <p:cNvSpPr/>
          <p:nvPr/>
        </p:nvSpPr>
        <p:spPr>
          <a:xfrm>
            <a:off x="1434250" y="4481100"/>
            <a:ext cx="2996100" cy="17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플레이어 및 재생목록 기능은 로그인 시 활성화</a:t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자바스크립트 및 CSS 기반 외부 플레이어 적용 및 호환</a:t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유저별 음악 재생목록 저장가능</a:t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데이터베이스에 저장된 음원 개인 컴퓨터로 저장 가능</a:t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각 음원별로 가사 도시 가능</a:t>
            </a:r>
            <a:endParaRPr b="0" i="0" sz="12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98" name="Google Shape;298;p4"/>
          <p:cNvSpPr txBox="1"/>
          <p:nvPr/>
        </p:nvSpPr>
        <p:spPr>
          <a:xfrm>
            <a:off x="5256685" y="3919765"/>
            <a:ext cx="16992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ID" sz="2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VIDEO</a:t>
            </a:r>
            <a:endParaRPr b="0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9" name="Google Shape;299;p4"/>
          <p:cNvSpPr txBox="1"/>
          <p:nvPr/>
        </p:nvSpPr>
        <p:spPr>
          <a:xfrm>
            <a:off x="5541800" y="4204245"/>
            <a:ext cx="1128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영상</a:t>
            </a:r>
            <a:endParaRPr b="0" i="0" sz="1200" u="none" cap="none" strike="noStrike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0" name="Google Shape;300;p4"/>
          <p:cNvSpPr/>
          <p:nvPr/>
        </p:nvSpPr>
        <p:spPr>
          <a:xfrm>
            <a:off x="4624833" y="4481100"/>
            <a:ext cx="3175800" cy="13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로컬 또는 클라우드 시스템에 저장되어있는 영상 재생 가능</a:t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임의의 영상 시청 시 관련 영상 목록을 전시</a:t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각 영상 별 코멘트 기능을 활성화 하여 유저 간 커뮤니티 지원</a:t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재생횟수 및 좋아요 기능을 통하여 별도의 차트 구현</a:t>
            </a:r>
            <a:endParaRPr b="0" i="0" sz="12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01" name="Google Shape;301;p4"/>
          <p:cNvSpPr txBox="1"/>
          <p:nvPr/>
        </p:nvSpPr>
        <p:spPr>
          <a:xfrm>
            <a:off x="8417715" y="3919765"/>
            <a:ext cx="18663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ID" sz="2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ADMIN</a:t>
            </a:r>
            <a:endParaRPr b="0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2" name="Google Shape;302;p4"/>
          <p:cNvSpPr txBox="1"/>
          <p:nvPr/>
        </p:nvSpPr>
        <p:spPr>
          <a:xfrm>
            <a:off x="8728865" y="4204245"/>
            <a:ext cx="1244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운영자</a:t>
            </a:r>
            <a:endParaRPr b="0" i="0" sz="1200" u="none" cap="none" strike="noStrike">
              <a:solidFill>
                <a:schemeClr val="accent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3" name="Google Shape;303;p4"/>
          <p:cNvSpPr/>
          <p:nvPr/>
        </p:nvSpPr>
        <p:spPr>
          <a:xfrm>
            <a:off x="8250359" y="4481105"/>
            <a:ext cx="25080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Admin 계정만이 파일 업로드 가능</a:t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Admin 페이지를 이용하여 영상 및 음원 데이터 관리(CRUD)</a:t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가입된 회원에 대한 강력하고 디테일한 기능 구현</a:t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 (이용정지 및 아이디 삭제)</a:t>
            </a:r>
            <a:endParaRPr b="0" i="0" sz="12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04" name="Google Shape;304;p4"/>
          <p:cNvSpPr/>
          <p:nvPr/>
        </p:nvSpPr>
        <p:spPr>
          <a:xfrm>
            <a:off x="1443990" y="1262380"/>
            <a:ext cx="2596515" cy="2596515"/>
          </a:xfrm>
          <a:prstGeom prst="ellipse">
            <a:avLst/>
          </a:prstGeom>
          <a:solidFill>
            <a:srgbClr val="0095C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b="0" i="0" lang="en-ID" sz="10000" u="none" cap="none" strike="noStrike">
                <a:solidFill>
                  <a:srgbClr val="273339"/>
                </a:solidFill>
                <a:latin typeface="Arial"/>
                <a:ea typeface="Arial"/>
                <a:cs typeface="Arial"/>
                <a:sym typeface="Arial"/>
              </a:rPr>
              <a:t></a:t>
            </a:r>
            <a:endParaRPr b="0" i="0" sz="10000" u="none" cap="none" strike="noStrike">
              <a:solidFill>
                <a:srgbClr val="27333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4"/>
          <p:cNvSpPr/>
          <p:nvPr/>
        </p:nvSpPr>
        <p:spPr>
          <a:xfrm>
            <a:off x="4796790" y="1262380"/>
            <a:ext cx="2596515" cy="2596515"/>
          </a:xfrm>
          <a:prstGeom prst="ellipse">
            <a:avLst/>
          </a:prstGeom>
          <a:solidFill>
            <a:srgbClr val="324D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b="0" i="0" lang="en-ID" sz="10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</a:t>
            </a:r>
            <a:endParaRPr b="0" i="0" sz="10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4"/>
          <p:cNvSpPr/>
          <p:nvPr/>
        </p:nvSpPr>
        <p:spPr>
          <a:xfrm>
            <a:off x="8150860" y="1262380"/>
            <a:ext cx="2596515" cy="2596515"/>
          </a:xfrm>
          <a:prstGeom prst="ellipse">
            <a:avLst/>
          </a:prstGeom>
          <a:solidFill>
            <a:srgbClr val="F17C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b="0" i="0" lang="en-ID" sz="10000" u="none" cap="none" strike="noStrike">
                <a:solidFill>
                  <a:srgbClr val="273339"/>
                </a:solidFill>
                <a:latin typeface="Arial"/>
                <a:ea typeface="Arial"/>
                <a:cs typeface="Arial"/>
                <a:sym typeface="Arial"/>
              </a:rPr>
              <a:t></a:t>
            </a:r>
            <a:endParaRPr b="0" i="0" sz="10000" u="none" cap="none" strike="noStrike">
              <a:solidFill>
                <a:srgbClr val="27333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4"/>
          <p:cNvSpPr/>
          <p:nvPr/>
        </p:nvSpPr>
        <p:spPr>
          <a:xfrm>
            <a:off x="5843905" y="2379980"/>
            <a:ext cx="504825" cy="360680"/>
          </a:xfrm>
          <a:custGeom>
            <a:rect b="b" l="l" r="r" t="t"/>
            <a:pathLst>
              <a:path extrusionOk="0" h="360589" w="504825">
                <a:moveTo>
                  <a:pt x="81132" y="0"/>
                </a:moveTo>
                <a:lnTo>
                  <a:pt x="279457" y="0"/>
                </a:lnTo>
                <a:cubicBezTo>
                  <a:pt x="301806" y="0"/>
                  <a:pt x="320915" y="7935"/>
                  <a:pt x="336785" y="23804"/>
                </a:cubicBezTo>
                <a:cubicBezTo>
                  <a:pt x="352655" y="39674"/>
                  <a:pt x="360589" y="58784"/>
                  <a:pt x="360589" y="81132"/>
                </a:cubicBezTo>
                <a:lnTo>
                  <a:pt x="360589" y="127615"/>
                </a:lnTo>
                <a:lnTo>
                  <a:pt x="474119" y="14367"/>
                </a:lnTo>
                <a:cubicBezTo>
                  <a:pt x="477499" y="10799"/>
                  <a:pt x="481725" y="9015"/>
                  <a:pt x="486795" y="9015"/>
                </a:cubicBezTo>
                <a:cubicBezTo>
                  <a:pt x="489049" y="9015"/>
                  <a:pt x="491397" y="9484"/>
                  <a:pt x="493838" y="10423"/>
                </a:cubicBezTo>
                <a:cubicBezTo>
                  <a:pt x="501162" y="13616"/>
                  <a:pt x="504825" y="19156"/>
                  <a:pt x="504825" y="27044"/>
                </a:cubicBezTo>
                <a:lnTo>
                  <a:pt x="504825" y="333545"/>
                </a:lnTo>
                <a:cubicBezTo>
                  <a:pt x="504825" y="341433"/>
                  <a:pt x="501162" y="346973"/>
                  <a:pt x="493838" y="350166"/>
                </a:cubicBezTo>
                <a:cubicBezTo>
                  <a:pt x="491397" y="351105"/>
                  <a:pt x="489049" y="351574"/>
                  <a:pt x="486795" y="351574"/>
                </a:cubicBezTo>
                <a:cubicBezTo>
                  <a:pt x="481725" y="351574"/>
                  <a:pt x="477499" y="349790"/>
                  <a:pt x="474119" y="346222"/>
                </a:cubicBezTo>
                <a:lnTo>
                  <a:pt x="360589" y="232693"/>
                </a:lnTo>
                <a:lnTo>
                  <a:pt x="360589" y="279456"/>
                </a:lnTo>
                <a:cubicBezTo>
                  <a:pt x="360589" y="301806"/>
                  <a:pt x="352655" y="320915"/>
                  <a:pt x="336785" y="336785"/>
                </a:cubicBezTo>
                <a:cubicBezTo>
                  <a:pt x="320915" y="352654"/>
                  <a:pt x="301806" y="360589"/>
                  <a:pt x="279457" y="360589"/>
                </a:cubicBezTo>
                <a:lnTo>
                  <a:pt x="81132" y="360589"/>
                </a:lnTo>
                <a:cubicBezTo>
                  <a:pt x="58783" y="360589"/>
                  <a:pt x="39674" y="352654"/>
                  <a:pt x="23804" y="336785"/>
                </a:cubicBezTo>
                <a:cubicBezTo>
                  <a:pt x="7934" y="320915"/>
                  <a:pt x="0" y="301806"/>
                  <a:pt x="0" y="279456"/>
                </a:cubicBezTo>
                <a:lnTo>
                  <a:pt x="0" y="81132"/>
                </a:lnTo>
                <a:cubicBezTo>
                  <a:pt x="0" y="58784"/>
                  <a:pt x="7934" y="39674"/>
                  <a:pt x="23804" y="23804"/>
                </a:cubicBezTo>
                <a:cubicBezTo>
                  <a:pt x="39674" y="7935"/>
                  <a:pt x="58783" y="0"/>
                  <a:pt x="81132" y="0"/>
                </a:cubicBezTo>
                <a:close/>
              </a:path>
            </a:pathLst>
          </a:custGeom>
          <a:solidFill>
            <a:srgbClr val="0095C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4"/>
          <p:cNvSpPr/>
          <p:nvPr/>
        </p:nvSpPr>
        <p:spPr>
          <a:xfrm>
            <a:off x="9251315" y="2344420"/>
            <a:ext cx="396240" cy="432435"/>
          </a:xfrm>
          <a:custGeom>
            <a:rect b="b" l="l" r="r" t="t"/>
            <a:pathLst>
              <a:path extrusionOk="0" h="324532" w="297485">
                <a:moveTo>
                  <a:pt x="73103" y="148745"/>
                </a:moveTo>
                <a:cubicBezTo>
                  <a:pt x="74372" y="148745"/>
                  <a:pt x="77330" y="150259"/>
                  <a:pt x="81977" y="153288"/>
                </a:cubicBezTo>
                <a:cubicBezTo>
                  <a:pt x="86626" y="156316"/>
                  <a:pt x="91872" y="159697"/>
                  <a:pt x="97718" y="163429"/>
                </a:cubicBezTo>
                <a:cubicBezTo>
                  <a:pt x="103564" y="167162"/>
                  <a:pt x="111170" y="170542"/>
                  <a:pt x="120536" y="173571"/>
                </a:cubicBezTo>
                <a:cubicBezTo>
                  <a:pt x="129903" y="176599"/>
                  <a:pt x="139306" y="178114"/>
                  <a:pt x="148743" y="178114"/>
                </a:cubicBezTo>
                <a:cubicBezTo>
                  <a:pt x="158180" y="178114"/>
                  <a:pt x="167582" y="176599"/>
                  <a:pt x="176949" y="173571"/>
                </a:cubicBezTo>
                <a:cubicBezTo>
                  <a:pt x="186315" y="170542"/>
                  <a:pt x="193922" y="167162"/>
                  <a:pt x="199768" y="163429"/>
                </a:cubicBezTo>
                <a:cubicBezTo>
                  <a:pt x="205613" y="159697"/>
                  <a:pt x="210860" y="156316"/>
                  <a:pt x="215508" y="153288"/>
                </a:cubicBezTo>
                <a:cubicBezTo>
                  <a:pt x="220157" y="150259"/>
                  <a:pt x="223115" y="148745"/>
                  <a:pt x="224382" y="148745"/>
                </a:cubicBezTo>
                <a:cubicBezTo>
                  <a:pt x="232974" y="148745"/>
                  <a:pt x="240827" y="150154"/>
                  <a:pt x="247940" y="152971"/>
                </a:cubicBezTo>
                <a:cubicBezTo>
                  <a:pt x="255053" y="155788"/>
                  <a:pt x="261074" y="159556"/>
                  <a:pt x="266005" y="164275"/>
                </a:cubicBezTo>
                <a:cubicBezTo>
                  <a:pt x="270935" y="168993"/>
                  <a:pt x="275301" y="174697"/>
                  <a:pt x="279104" y="181388"/>
                </a:cubicBezTo>
                <a:cubicBezTo>
                  <a:pt x="282907" y="188079"/>
                  <a:pt x="285935" y="194946"/>
                  <a:pt x="288189" y="201988"/>
                </a:cubicBezTo>
                <a:cubicBezTo>
                  <a:pt x="290443" y="209031"/>
                  <a:pt x="292309" y="216673"/>
                  <a:pt x="293788" y="224913"/>
                </a:cubicBezTo>
                <a:cubicBezTo>
                  <a:pt x="295267" y="233152"/>
                  <a:pt x="296253" y="240829"/>
                  <a:pt x="296746" y="247942"/>
                </a:cubicBezTo>
                <a:cubicBezTo>
                  <a:pt x="297238" y="255056"/>
                  <a:pt x="297485" y="262344"/>
                  <a:pt x="297485" y="269810"/>
                </a:cubicBezTo>
                <a:cubicBezTo>
                  <a:pt x="297485" y="286713"/>
                  <a:pt x="292344" y="300059"/>
                  <a:pt x="282061" y="309848"/>
                </a:cubicBezTo>
                <a:cubicBezTo>
                  <a:pt x="271779" y="319638"/>
                  <a:pt x="258116" y="324532"/>
                  <a:pt x="241073" y="324532"/>
                </a:cubicBezTo>
                <a:lnTo>
                  <a:pt x="56412" y="324532"/>
                </a:lnTo>
                <a:cubicBezTo>
                  <a:pt x="39368" y="324532"/>
                  <a:pt x="25706" y="319638"/>
                  <a:pt x="15423" y="309848"/>
                </a:cubicBezTo>
                <a:cubicBezTo>
                  <a:pt x="5141" y="300059"/>
                  <a:pt x="0" y="286713"/>
                  <a:pt x="0" y="269810"/>
                </a:cubicBezTo>
                <a:cubicBezTo>
                  <a:pt x="0" y="262344"/>
                  <a:pt x="246" y="255056"/>
                  <a:pt x="740" y="247942"/>
                </a:cubicBezTo>
                <a:cubicBezTo>
                  <a:pt x="1232" y="240829"/>
                  <a:pt x="2219" y="233152"/>
                  <a:pt x="3698" y="224913"/>
                </a:cubicBezTo>
                <a:cubicBezTo>
                  <a:pt x="5177" y="216673"/>
                  <a:pt x="7043" y="209031"/>
                  <a:pt x="9296" y="201988"/>
                </a:cubicBezTo>
                <a:cubicBezTo>
                  <a:pt x="11550" y="194946"/>
                  <a:pt x="14579" y="188079"/>
                  <a:pt x="18382" y="181388"/>
                </a:cubicBezTo>
                <a:cubicBezTo>
                  <a:pt x="22184" y="174697"/>
                  <a:pt x="26551" y="168993"/>
                  <a:pt x="31481" y="164275"/>
                </a:cubicBezTo>
                <a:cubicBezTo>
                  <a:pt x="36411" y="159556"/>
                  <a:pt x="42432" y="155788"/>
                  <a:pt x="49546" y="152971"/>
                </a:cubicBezTo>
                <a:cubicBezTo>
                  <a:pt x="56659" y="150154"/>
                  <a:pt x="64511" y="148745"/>
                  <a:pt x="73103" y="148745"/>
                </a:cubicBezTo>
                <a:close/>
                <a:moveTo>
                  <a:pt x="148743" y="0"/>
                </a:moveTo>
                <a:cubicBezTo>
                  <a:pt x="171139" y="0"/>
                  <a:pt x="190259" y="7923"/>
                  <a:pt x="206106" y="23770"/>
                </a:cubicBezTo>
                <a:cubicBezTo>
                  <a:pt x="221952" y="39616"/>
                  <a:pt x="229875" y="58736"/>
                  <a:pt x="229875" y="81133"/>
                </a:cubicBezTo>
                <a:cubicBezTo>
                  <a:pt x="229875" y="103529"/>
                  <a:pt x="221952" y="122650"/>
                  <a:pt x="206106" y="138496"/>
                </a:cubicBezTo>
                <a:cubicBezTo>
                  <a:pt x="190259" y="154342"/>
                  <a:pt x="171139" y="162266"/>
                  <a:pt x="148743" y="162266"/>
                </a:cubicBezTo>
                <a:cubicBezTo>
                  <a:pt x="126347" y="162266"/>
                  <a:pt x="107226" y="154342"/>
                  <a:pt x="91379" y="138496"/>
                </a:cubicBezTo>
                <a:cubicBezTo>
                  <a:pt x="75533" y="122650"/>
                  <a:pt x="67610" y="103529"/>
                  <a:pt x="67610" y="81133"/>
                </a:cubicBezTo>
                <a:cubicBezTo>
                  <a:pt x="67610" y="58736"/>
                  <a:pt x="75533" y="39616"/>
                  <a:pt x="91379" y="23770"/>
                </a:cubicBezTo>
                <a:cubicBezTo>
                  <a:pt x="107226" y="7923"/>
                  <a:pt x="126347" y="0"/>
                  <a:pt x="148743" y="0"/>
                </a:cubicBezTo>
                <a:close/>
              </a:path>
            </a:pathLst>
          </a:custGeom>
          <a:solidFill>
            <a:srgbClr val="0095C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4"/>
          <p:cNvSpPr/>
          <p:nvPr/>
        </p:nvSpPr>
        <p:spPr>
          <a:xfrm>
            <a:off x="2506345" y="2326005"/>
            <a:ext cx="432435" cy="468630"/>
          </a:xfrm>
          <a:custGeom>
            <a:rect b="b" l="l" r="r" t="t"/>
            <a:pathLst>
              <a:path extrusionOk="0" h="468766" w="432707">
                <a:moveTo>
                  <a:pt x="405663" y="0"/>
                </a:moveTo>
                <a:cubicBezTo>
                  <a:pt x="413175" y="0"/>
                  <a:pt x="419561" y="2629"/>
                  <a:pt x="424820" y="7888"/>
                </a:cubicBezTo>
                <a:cubicBezTo>
                  <a:pt x="430078" y="13147"/>
                  <a:pt x="432707" y="19532"/>
                  <a:pt x="432707" y="27044"/>
                </a:cubicBezTo>
                <a:lnTo>
                  <a:pt x="432707" y="342560"/>
                </a:lnTo>
                <a:cubicBezTo>
                  <a:pt x="432707" y="351950"/>
                  <a:pt x="429515" y="360308"/>
                  <a:pt x="423129" y="367632"/>
                </a:cubicBezTo>
                <a:cubicBezTo>
                  <a:pt x="416744" y="374956"/>
                  <a:pt x="408668" y="380638"/>
                  <a:pt x="398902" y="384675"/>
                </a:cubicBezTo>
                <a:cubicBezTo>
                  <a:pt x="389136" y="388713"/>
                  <a:pt x="379417" y="391718"/>
                  <a:pt x="369745" y="393690"/>
                </a:cubicBezTo>
                <a:cubicBezTo>
                  <a:pt x="360073" y="395662"/>
                  <a:pt x="351011" y="396648"/>
                  <a:pt x="342560" y="396648"/>
                </a:cubicBezTo>
                <a:cubicBezTo>
                  <a:pt x="334109" y="396648"/>
                  <a:pt x="325047" y="395662"/>
                  <a:pt x="315375" y="393690"/>
                </a:cubicBezTo>
                <a:cubicBezTo>
                  <a:pt x="305703" y="391718"/>
                  <a:pt x="295984" y="388713"/>
                  <a:pt x="286218" y="384675"/>
                </a:cubicBezTo>
                <a:cubicBezTo>
                  <a:pt x="276452" y="380638"/>
                  <a:pt x="268376" y="374956"/>
                  <a:pt x="261991" y="367632"/>
                </a:cubicBezTo>
                <a:cubicBezTo>
                  <a:pt x="255605" y="360308"/>
                  <a:pt x="252413" y="351950"/>
                  <a:pt x="252413" y="342560"/>
                </a:cubicBezTo>
                <a:cubicBezTo>
                  <a:pt x="252413" y="333169"/>
                  <a:pt x="255605" y="324812"/>
                  <a:pt x="261991" y="317488"/>
                </a:cubicBezTo>
                <a:cubicBezTo>
                  <a:pt x="268376" y="310163"/>
                  <a:pt x="276452" y="304482"/>
                  <a:pt x="286218" y="300444"/>
                </a:cubicBezTo>
                <a:cubicBezTo>
                  <a:pt x="295984" y="296406"/>
                  <a:pt x="305703" y="293401"/>
                  <a:pt x="315375" y="291429"/>
                </a:cubicBezTo>
                <a:cubicBezTo>
                  <a:pt x="325047" y="289458"/>
                  <a:pt x="334109" y="288471"/>
                  <a:pt x="342560" y="288471"/>
                </a:cubicBezTo>
                <a:cubicBezTo>
                  <a:pt x="362280" y="288471"/>
                  <a:pt x="380309" y="292134"/>
                  <a:pt x="396648" y="299458"/>
                </a:cubicBezTo>
                <a:lnTo>
                  <a:pt x="396648" y="148180"/>
                </a:lnTo>
                <a:lnTo>
                  <a:pt x="180295" y="214945"/>
                </a:lnTo>
                <a:lnTo>
                  <a:pt x="180295" y="414678"/>
                </a:lnTo>
                <a:cubicBezTo>
                  <a:pt x="180295" y="424068"/>
                  <a:pt x="177102" y="432425"/>
                  <a:pt x="170717" y="439750"/>
                </a:cubicBezTo>
                <a:cubicBezTo>
                  <a:pt x="164331" y="447074"/>
                  <a:pt x="156255" y="452755"/>
                  <a:pt x="146490" y="456793"/>
                </a:cubicBezTo>
                <a:cubicBezTo>
                  <a:pt x="136724" y="460831"/>
                  <a:pt x="127004" y="463836"/>
                  <a:pt x="117332" y="465808"/>
                </a:cubicBezTo>
                <a:cubicBezTo>
                  <a:pt x="107660" y="467780"/>
                  <a:pt x="98599" y="468766"/>
                  <a:pt x="90148" y="468766"/>
                </a:cubicBezTo>
                <a:cubicBezTo>
                  <a:pt x="81696" y="468766"/>
                  <a:pt x="72634" y="467780"/>
                  <a:pt x="62962" y="465808"/>
                </a:cubicBezTo>
                <a:cubicBezTo>
                  <a:pt x="53290" y="463836"/>
                  <a:pt x="43571" y="460831"/>
                  <a:pt x="33805" y="456793"/>
                </a:cubicBezTo>
                <a:cubicBezTo>
                  <a:pt x="24039" y="452755"/>
                  <a:pt x="15964" y="447074"/>
                  <a:pt x="9578" y="439750"/>
                </a:cubicBezTo>
                <a:cubicBezTo>
                  <a:pt x="3193" y="432425"/>
                  <a:pt x="0" y="424068"/>
                  <a:pt x="0" y="414678"/>
                </a:cubicBezTo>
                <a:cubicBezTo>
                  <a:pt x="0" y="405287"/>
                  <a:pt x="3193" y="396930"/>
                  <a:pt x="9578" y="389605"/>
                </a:cubicBezTo>
                <a:cubicBezTo>
                  <a:pt x="15964" y="382281"/>
                  <a:pt x="24039" y="376600"/>
                  <a:pt x="33805" y="372562"/>
                </a:cubicBezTo>
                <a:cubicBezTo>
                  <a:pt x="43571" y="368524"/>
                  <a:pt x="53290" y="365519"/>
                  <a:pt x="62962" y="363547"/>
                </a:cubicBezTo>
                <a:cubicBezTo>
                  <a:pt x="72634" y="361575"/>
                  <a:pt x="81696" y="360589"/>
                  <a:pt x="90148" y="360589"/>
                </a:cubicBezTo>
                <a:cubicBezTo>
                  <a:pt x="109867" y="360589"/>
                  <a:pt x="127897" y="364252"/>
                  <a:pt x="144236" y="371576"/>
                </a:cubicBezTo>
                <a:lnTo>
                  <a:pt x="144236" y="99162"/>
                </a:lnTo>
                <a:cubicBezTo>
                  <a:pt x="144236" y="93340"/>
                  <a:pt x="146020" y="88034"/>
                  <a:pt x="149588" y="83245"/>
                </a:cubicBezTo>
                <a:cubicBezTo>
                  <a:pt x="153157" y="78456"/>
                  <a:pt x="157758" y="75123"/>
                  <a:pt x="163392" y="73245"/>
                </a:cubicBezTo>
                <a:lnTo>
                  <a:pt x="397775" y="1127"/>
                </a:lnTo>
                <a:cubicBezTo>
                  <a:pt x="400029" y="376"/>
                  <a:pt x="402658" y="0"/>
                  <a:pt x="40566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4"/>
          <p:cNvSpPr txBox="1"/>
          <p:nvPr/>
        </p:nvSpPr>
        <p:spPr>
          <a:xfrm>
            <a:off x="1172250" y="258800"/>
            <a:ext cx="9609000" cy="11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ID" sz="60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3 MAJOR REQUIREMENTS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"/>
          <p:cNvSpPr/>
          <p:nvPr/>
        </p:nvSpPr>
        <p:spPr>
          <a:xfrm>
            <a:off x="5086985" y="1679575"/>
            <a:ext cx="2017395" cy="20173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6" name="Google Shape;316;p5"/>
          <p:cNvSpPr/>
          <p:nvPr/>
        </p:nvSpPr>
        <p:spPr>
          <a:xfrm>
            <a:off x="9122410" y="1679575"/>
            <a:ext cx="2017395" cy="20173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7" name="Google Shape;317;p5"/>
          <p:cNvSpPr txBox="1"/>
          <p:nvPr/>
        </p:nvSpPr>
        <p:spPr>
          <a:xfrm>
            <a:off x="3138805" y="1692910"/>
            <a:ext cx="1878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ID" sz="1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VIDEO</a:t>
            </a:r>
            <a:endParaRPr b="0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8" name="Google Shape;318;p5"/>
          <p:cNvSpPr txBox="1"/>
          <p:nvPr/>
        </p:nvSpPr>
        <p:spPr>
          <a:xfrm>
            <a:off x="3369310" y="1976755"/>
            <a:ext cx="1417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영상</a:t>
            </a:r>
            <a:endParaRPr b="0" i="0" sz="1200" u="none" cap="none" strike="noStrike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9" name="Google Shape;319;p5"/>
          <p:cNvSpPr/>
          <p:nvPr/>
        </p:nvSpPr>
        <p:spPr>
          <a:xfrm>
            <a:off x="3145790" y="2254250"/>
            <a:ext cx="2017500" cy="20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재생, 정지 버튼 구현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좋아요/조회수 기능 구현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카테고리별 영상 목록 표시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모달창을 이용하여 영상별 댓글 작성과 수정, 삭제 가능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0" name="Google Shape;320;p5"/>
          <p:cNvSpPr txBox="1"/>
          <p:nvPr/>
        </p:nvSpPr>
        <p:spPr>
          <a:xfrm>
            <a:off x="7184390" y="1692910"/>
            <a:ext cx="1857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ID" sz="1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UPLOAD</a:t>
            </a:r>
            <a:endParaRPr b="0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1" name="Google Shape;321;p5"/>
          <p:cNvSpPr txBox="1"/>
          <p:nvPr/>
        </p:nvSpPr>
        <p:spPr>
          <a:xfrm>
            <a:off x="7404735" y="2052955"/>
            <a:ext cx="1417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업로드</a:t>
            </a:r>
            <a:endParaRPr b="0" i="0" sz="1200" u="none" cap="none" strike="noStrike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2" name="Google Shape;322;p5"/>
          <p:cNvSpPr/>
          <p:nvPr/>
        </p:nvSpPr>
        <p:spPr>
          <a:xfrm>
            <a:off x="7105015" y="2330450"/>
            <a:ext cx="2017500" cy="18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음악, 영상 한 페이지에서 입력 처리 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JPG, BMP, JPEG, PNG, AVI, MP3, MP4,  WAV 지원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UUID를 통한 파일 중복방지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3" name="Google Shape;323;p5"/>
          <p:cNvSpPr txBox="1"/>
          <p:nvPr/>
        </p:nvSpPr>
        <p:spPr>
          <a:xfrm>
            <a:off x="1111885" y="3796030"/>
            <a:ext cx="18981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ID" sz="1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MUSIC</a:t>
            </a:r>
            <a:endParaRPr b="0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4" name="Google Shape;324;p5"/>
          <p:cNvSpPr txBox="1"/>
          <p:nvPr/>
        </p:nvSpPr>
        <p:spPr>
          <a:xfrm>
            <a:off x="1351915" y="4079875"/>
            <a:ext cx="1417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음악</a:t>
            </a:r>
            <a:endParaRPr b="0" i="0" sz="12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5" name="Google Shape;325;p5"/>
          <p:cNvSpPr/>
          <p:nvPr/>
        </p:nvSpPr>
        <p:spPr>
          <a:xfrm>
            <a:off x="1052195" y="4356735"/>
            <a:ext cx="2017500" cy="17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재생, 정지, 듣기, 담기, 다운로드 버튼 구현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좋아요 기능 구현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가수 선택 시 해당 가수의 곡 목록 표시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카테고리별 곡 목록 표시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6" name="Google Shape;326;p5"/>
          <p:cNvSpPr txBox="1"/>
          <p:nvPr/>
        </p:nvSpPr>
        <p:spPr>
          <a:xfrm>
            <a:off x="5345430" y="3796030"/>
            <a:ext cx="1653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ID" sz="1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MESSENGER</a:t>
            </a:r>
            <a:endParaRPr b="0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7" name="Google Shape;327;p5"/>
          <p:cNvSpPr txBox="1"/>
          <p:nvPr/>
        </p:nvSpPr>
        <p:spPr>
          <a:xfrm>
            <a:off x="5463540" y="4079875"/>
            <a:ext cx="1417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채팅</a:t>
            </a:r>
            <a:endParaRPr b="0" i="0" sz="1200" u="none" cap="none" strike="noStrike">
              <a:solidFill>
                <a:schemeClr val="accent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8" name="Google Shape;328;p5"/>
          <p:cNvSpPr/>
          <p:nvPr/>
        </p:nvSpPr>
        <p:spPr>
          <a:xfrm>
            <a:off x="5163185" y="4356735"/>
            <a:ext cx="2017500" cy="21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별도의 팝업창으로 채팅 기능 구현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인원 제한없이 그룹 채팅 가능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실시간 채팅 지원 및 로그인한 회원의 한하여 채팅 접속 가능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9" name="Google Shape;329;p5"/>
          <p:cNvSpPr txBox="1"/>
          <p:nvPr/>
        </p:nvSpPr>
        <p:spPr>
          <a:xfrm>
            <a:off x="9297670" y="3796030"/>
            <a:ext cx="18198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ID" sz="1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MEMBER</a:t>
            </a:r>
            <a:endParaRPr b="0" i="0" sz="16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0" name="Google Shape;330;p5"/>
          <p:cNvSpPr txBox="1"/>
          <p:nvPr/>
        </p:nvSpPr>
        <p:spPr>
          <a:xfrm>
            <a:off x="9498965" y="4079875"/>
            <a:ext cx="1417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회원</a:t>
            </a:r>
            <a:endParaRPr b="0" i="0" sz="1200" u="none" cap="none" strike="noStrike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1" name="Google Shape;331;p5"/>
          <p:cNvSpPr/>
          <p:nvPr/>
        </p:nvSpPr>
        <p:spPr>
          <a:xfrm>
            <a:off x="9198610" y="4356735"/>
            <a:ext cx="2017500" cy="22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Spring Security를 사용하여 강화된 보안 및 CSRF를 통한 외부공격 방어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회원가입시 Ajax를 통한 실시간 유효성 검사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6985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</a:pPr>
            <a:r>
              <a:rPr b="0" i="0" lang="en-ID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재생목록 이전 목록 재생기능을 지원</a:t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7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32" name="Google Shape;33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7115" y="1751965"/>
            <a:ext cx="2063750" cy="18218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88970" y="4344035"/>
            <a:ext cx="1898015" cy="1898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21470" y="1701165"/>
            <a:ext cx="1878965" cy="18218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98110" y="1800225"/>
            <a:ext cx="1819910" cy="18243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223125" y="4309110"/>
            <a:ext cx="1898015" cy="186118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5"/>
          <p:cNvSpPr txBox="1"/>
          <p:nvPr/>
        </p:nvSpPr>
        <p:spPr>
          <a:xfrm>
            <a:off x="1086225" y="341625"/>
            <a:ext cx="99180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ID" sz="50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STATEMENT OF REQUIREMENTS</a:t>
            </a:r>
            <a:endParaRPr b="0" i="0" sz="5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150" y="1052830"/>
            <a:ext cx="9957435" cy="523430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"/>
          <p:cNvSpPr txBox="1"/>
          <p:nvPr/>
        </p:nvSpPr>
        <p:spPr>
          <a:xfrm>
            <a:off x="2726350" y="-17000"/>
            <a:ext cx="74706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b="1" i="0" lang="en-ID" sz="60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USECASE DIAGRAM</a:t>
            </a:r>
            <a:endParaRPr b="1" i="0" sz="800" u="none" cap="none" strike="noStrike">
              <a:solidFill>
                <a:srgbClr val="000000"/>
              </a:solidFill>
            </a:endParaRPr>
          </a:p>
        </p:txBody>
      </p:sp>
      <p:cxnSp>
        <p:nvCxnSpPr>
          <p:cNvPr id="344" name="Google Shape;344;p6"/>
          <p:cNvCxnSpPr/>
          <p:nvPr/>
        </p:nvCxnSpPr>
        <p:spPr>
          <a:xfrm flipH="1" rot="5400000">
            <a:off x="924530" y="4575145"/>
            <a:ext cx="1919100" cy="344100"/>
          </a:xfrm>
          <a:prstGeom prst="bentConnector3">
            <a:avLst>
              <a:gd fmla="val 0" name="adj1"/>
            </a:avLst>
          </a:prstGeom>
          <a:noFill/>
          <a:ln cap="flat" cmpd="sng" w="9525">
            <a:solidFill>
              <a:srgbClr val="6AA84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45" name="Google Shape;345;p6"/>
          <p:cNvCxnSpPr/>
          <p:nvPr/>
        </p:nvCxnSpPr>
        <p:spPr>
          <a:xfrm rot="-5400000">
            <a:off x="2637257" y="4004338"/>
            <a:ext cx="3148200" cy="885900"/>
          </a:xfrm>
          <a:prstGeom prst="bentConnector3">
            <a:avLst>
              <a:gd fmla="val 312" name="adj1"/>
            </a:avLst>
          </a:prstGeom>
          <a:noFill/>
          <a:ln cap="flat" cmpd="sng" w="9525">
            <a:solidFill>
              <a:srgbClr val="6AA84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46" name="Google Shape;346;p6"/>
          <p:cNvCxnSpPr/>
          <p:nvPr/>
        </p:nvCxnSpPr>
        <p:spPr>
          <a:xfrm flipH="1" rot="10800000">
            <a:off x="3178175" y="4457065"/>
            <a:ext cx="1446530" cy="19685"/>
          </a:xfrm>
          <a:prstGeom prst="straightConnector1">
            <a:avLst/>
          </a:prstGeom>
          <a:noFill/>
          <a:ln cap="flat" cmpd="sng" w="9525">
            <a:solidFill>
              <a:srgbClr val="6AA84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47" name="Google Shape;347;p6"/>
          <p:cNvCxnSpPr/>
          <p:nvPr/>
        </p:nvCxnSpPr>
        <p:spPr>
          <a:xfrm>
            <a:off x="4644390" y="2863215"/>
            <a:ext cx="433070" cy="0"/>
          </a:xfrm>
          <a:prstGeom prst="straightConnector1">
            <a:avLst/>
          </a:prstGeom>
          <a:noFill/>
          <a:ln cap="flat" cmpd="sng" w="9525">
            <a:solidFill>
              <a:srgbClr val="6AA84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48" name="Google Shape;348;p6"/>
          <p:cNvCxnSpPr/>
          <p:nvPr/>
        </p:nvCxnSpPr>
        <p:spPr>
          <a:xfrm>
            <a:off x="4664075" y="5697220"/>
            <a:ext cx="368935" cy="10160"/>
          </a:xfrm>
          <a:prstGeom prst="straightConnector1">
            <a:avLst/>
          </a:prstGeom>
          <a:noFill/>
          <a:ln cap="flat" cmpd="sng" w="9525">
            <a:solidFill>
              <a:srgbClr val="6AA84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49" name="Google Shape;349;p6"/>
          <p:cNvCxnSpPr/>
          <p:nvPr/>
        </p:nvCxnSpPr>
        <p:spPr>
          <a:xfrm>
            <a:off x="1628775" y="2469515"/>
            <a:ext cx="487045" cy="423545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0" name="Google Shape;350;p6"/>
          <p:cNvCxnSpPr/>
          <p:nvPr/>
        </p:nvCxnSpPr>
        <p:spPr>
          <a:xfrm flipH="1">
            <a:off x="2548255" y="2403475"/>
            <a:ext cx="492125" cy="469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1" name="Google Shape;351;p6"/>
          <p:cNvSpPr/>
          <p:nvPr/>
        </p:nvSpPr>
        <p:spPr>
          <a:xfrm>
            <a:off x="9248775" y="1337310"/>
            <a:ext cx="181610" cy="1943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6"/>
          <p:cNvSpPr/>
          <p:nvPr/>
        </p:nvSpPr>
        <p:spPr>
          <a:xfrm>
            <a:off x="9248775" y="1592580"/>
            <a:ext cx="181610" cy="19431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6"/>
          <p:cNvSpPr txBox="1"/>
          <p:nvPr/>
        </p:nvSpPr>
        <p:spPr>
          <a:xfrm>
            <a:off x="9379585" y="1250950"/>
            <a:ext cx="1446530" cy="2457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회원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6"/>
          <p:cNvSpPr txBox="1"/>
          <p:nvPr/>
        </p:nvSpPr>
        <p:spPr>
          <a:xfrm>
            <a:off x="9379585" y="1496695"/>
            <a:ext cx="1446530" cy="2901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비회원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5" name="Google Shape;355;p6"/>
          <p:cNvCxnSpPr/>
          <p:nvPr/>
        </p:nvCxnSpPr>
        <p:spPr>
          <a:xfrm flipH="1">
            <a:off x="7379335" y="2971165"/>
            <a:ext cx="1869440" cy="42291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6" name="Google Shape;356;p6"/>
          <p:cNvCxnSpPr/>
          <p:nvPr/>
        </p:nvCxnSpPr>
        <p:spPr>
          <a:xfrm flipH="1">
            <a:off x="7409180" y="2981325"/>
            <a:ext cx="1849755" cy="2440305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7" name="Google Shape;357;p6"/>
          <p:cNvCxnSpPr/>
          <p:nvPr/>
        </p:nvCxnSpPr>
        <p:spPr>
          <a:xfrm flipH="1">
            <a:off x="7388860" y="2990850"/>
            <a:ext cx="1879600" cy="275463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8" name="Google Shape;358;p6"/>
          <p:cNvCxnSpPr/>
          <p:nvPr/>
        </p:nvCxnSpPr>
        <p:spPr>
          <a:xfrm flipH="1" rot="10800000">
            <a:off x="3187700" y="2607310"/>
            <a:ext cx="1997710" cy="649605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9" name="Google Shape;359;p6"/>
          <p:cNvSpPr txBox="1"/>
          <p:nvPr/>
        </p:nvSpPr>
        <p:spPr>
          <a:xfrm>
            <a:off x="9128125" y="958215"/>
            <a:ext cx="757555" cy="1193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line</a:t>
            </a:r>
            <a:r>
              <a:rPr b="0" i="0" lang="en-ID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0" name="Google Shape;360;p6"/>
          <p:cNvCxnSpPr/>
          <p:nvPr/>
        </p:nvCxnSpPr>
        <p:spPr>
          <a:xfrm flipH="1" rot="10800000">
            <a:off x="3227070" y="3001010"/>
            <a:ext cx="1997710" cy="3048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1" name="Google Shape;361;p6"/>
          <p:cNvSpPr txBox="1"/>
          <p:nvPr/>
        </p:nvSpPr>
        <p:spPr>
          <a:xfrm>
            <a:off x="9379585" y="1791335"/>
            <a:ext cx="1446530" cy="2901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관리자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6"/>
          <p:cNvSpPr/>
          <p:nvPr/>
        </p:nvSpPr>
        <p:spPr>
          <a:xfrm>
            <a:off x="9248775" y="1869440"/>
            <a:ext cx="181610" cy="19431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6"/>
          <p:cNvSpPr/>
          <p:nvPr/>
        </p:nvSpPr>
        <p:spPr>
          <a:xfrm>
            <a:off x="4614545" y="4398010"/>
            <a:ext cx="108585" cy="11938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4" name="Google Shape;364;p6"/>
          <p:cNvCxnSpPr/>
          <p:nvPr/>
        </p:nvCxnSpPr>
        <p:spPr>
          <a:xfrm>
            <a:off x="3227070" y="3335655"/>
            <a:ext cx="1967865" cy="1623695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5" name="Google Shape;365;p6"/>
          <p:cNvSpPr/>
          <p:nvPr/>
        </p:nvSpPr>
        <p:spPr>
          <a:xfrm>
            <a:off x="5999480" y="3886835"/>
            <a:ext cx="757555" cy="19431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6"/>
          <p:cNvSpPr/>
          <p:nvPr/>
        </p:nvSpPr>
        <p:spPr>
          <a:xfrm>
            <a:off x="9248775" y="2141855"/>
            <a:ext cx="181610" cy="19431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6"/>
          <p:cNvSpPr txBox="1"/>
          <p:nvPr/>
        </p:nvSpPr>
        <p:spPr>
          <a:xfrm>
            <a:off x="9379585" y="2064385"/>
            <a:ext cx="144653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ID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공용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6"/>
          <p:cNvSpPr/>
          <p:nvPr/>
        </p:nvSpPr>
        <p:spPr>
          <a:xfrm>
            <a:off x="5765800" y="4161790"/>
            <a:ext cx="1077595" cy="19431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6"/>
          <p:cNvSpPr/>
          <p:nvPr/>
        </p:nvSpPr>
        <p:spPr>
          <a:xfrm>
            <a:off x="5753725" y="4476750"/>
            <a:ext cx="1089600" cy="19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"/>
          <p:cNvSpPr txBox="1"/>
          <p:nvPr>
            <p:ph idx="2" type="body"/>
          </p:nvPr>
        </p:nvSpPr>
        <p:spPr>
          <a:xfrm>
            <a:off x="414342" y="316175"/>
            <a:ext cx="11363400" cy="8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600"/>
              <a:buNone/>
            </a:pPr>
            <a:r>
              <a:rPr b="1" lang="en-ID" sz="6000">
                <a:solidFill>
                  <a:schemeClr val="accent1"/>
                </a:solidFill>
              </a:rPr>
              <a:t>DATABASE DIAGRAM</a:t>
            </a:r>
            <a:endParaRPr b="1" sz="3000"/>
          </a:p>
        </p:txBody>
      </p:sp>
      <p:pic>
        <p:nvPicPr>
          <p:cNvPr id="375" name="Google Shape;37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1295" y="1287780"/>
            <a:ext cx="9249410" cy="5265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3"/>
          <p:cNvSpPr txBox="1"/>
          <p:nvPr>
            <p:ph idx="5" type="body"/>
          </p:nvPr>
        </p:nvSpPr>
        <p:spPr>
          <a:xfrm>
            <a:off x="332740" y="263525"/>
            <a:ext cx="11363325" cy="5880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ID"/>
              <a:t>MAIN PAGE</a:t>
            </a:r>
            <a:endParaRPr/>
          </a:p>
        </p:txBody>
      </p:sp>
      <p:grpSp>
        <p:nvGrpSpPr>
          <p:cNvPr id="381" name="Google Shape;381;p13"/>
          <p:cNvGrpSpPr/>
          <p:nvPr/>
        </p:nvGrpSpPr>
        <p:grpSpPr>
          <a:xfrm>
            <a:off x="836295" y="721995"/>
            <a:ext cx="10636885" cy="5293995"/>
            <a:chOff x="836295" y="721995"/>
            <a:chExt cx="10636885" cy="5293995"/>
          </a:xfrm>
        </p:grpSpPr>
        <p:pic>
          <p:nvPicPr>
            <p:cNvPr descr="C:/Users/IT-4C/AppData/Roaming/PolarisOffice/ETemp/1312_2096896/image8.png" id="382" name="Google Shape;382;p13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5" cy="52939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3" name="Google Shape;383;p13"/>
            <p:cNvSpPr/>
            <p:nvPr/>
          </p:nvSpPr>
          <p:spPr>
            <a:xfrm>
              <a:off x="2209165" y="1160145"/>
              <a:ext cx="7871460" cy="417766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ID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C:/Users/IT-4C/AppData/Roaming/PolarisOffice/ETemp/1312_2096896/fImage14161882723346.png" id="384" name="Google Shape;384;p13"/>
          <p:cNvPicPr preferRelativeResize="0"/>
          <p:nvPr>
            <p:ph idx="4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9800" y="1165225"/>
            <a:ext cx="7877810" cy="4188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4"/>
          <p:cNvSpPr txBox="1"/>
          <p:nvPr>
            <p:ph idx="5" type="body"/>
          </p:nvPr>
        </p:nvSpPr>
        <p:spPr>
          <a:xfrm>
            <a:off x="332740" y="263525"/>
            <a:ext cx="11363960" cy="588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oppins"/>
              <a:buNone/>
            </a:pPr>
            <a:r>
              <a:rPr lang="en-ID"/>
              <a:t>LOGIN</a:t>
            </a:r>
            <a:r>
              <a:rPr b="0" i="0" lang="en-ID" sz="3600" cap="none" strike="noStrike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ID"/>
              <a:t>PAGE</a:t>
            </a:r>
            <a:endParaRPr b="0" i="0" sz="3600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90" name="Google Shape;390;p14"/>
          <p:cNvGrpSpPr/>
          <p:nvPr/>
        </p:nvGrpSpPr>
        <p:grpSpPr>
          <a:xfrm>
            <a:off x="836295" y="721995"/>
            <a:ext cx="10636885" cy="5293995"/>
            <a:chOff x="836295" y="721995"/>
            <a:chExt cx="10636885" cy="5293995"/>
          </a:xfrm>
        </p:grpSpPr>
        <p:pic>
          <p:nvPicPr>
            <p:cNvPr descr="C:/Users/IT-4C/AppData/Roaming/PolarisOffice/ETemp/1312_2096896/image8.png" id="391" name="Google Shape;391;p14"/>
            <p:cNvPicPr preferRelativeResize="0"/>
            <p:nvPr/>
          </p:nvPicPr>
          <p:blipFill rotWithShape="1">
            <a:blip r:embed="rId3">
              <a:alphaModFix/>
            </a:blip>
            <a:srcRect b="2872" l="3098" r="3004" t="2341"/>
            <a:stretch/>
          </p:blipFill>
          <p:spPr>
            <a:xfrm>
              <a:off x="836295" y="721995"/>
              <a:ext cx="10636885" cy="52939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2" name="Google Shape;392;p14"/>
            <p:cNvSpPr/>
            <p:nvPr/>
          </p:nvSpPr>
          <p:spPr>
            <a:xfrm>
              <a:off x="2209165" y="1160145"/>
              <a:ext cx="7871460" cy="417766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93" name="Google Shape;39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6149" y="2767702"/>
            <a:ext cx="4140674" cy="2564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82275" y="1126337"/>
            <a:ext cx="4140674" cy="26000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5" name="Google Shape;395;p14"/>
          <p:cNvCxnSpPr/>
          <p:nvPr/>
        </p:nvCxnSpPr>
        <p:spPr>
          <a:xfrm>
            <a:off x="5382100" y="2804200"/>
            <a:ext cx="1338300" cy="1466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28 dark">
      <a:dk1>
        <a:srgbClr val="F9F9F9"/>
      </a:dk1>
      <a:lt1>
        <a:srgbClr val="1A242E"/>
      </a:lt1>
      <a:dk2>
        <a:srgbClr val="E7E6E6"/>
      </a:dk2>
      <a:lt2>
        <a:srgbClr val="2C3E50"/>
      </a:lt2>
      <a:accent1>
        <a:srgbClr val="08DAC6"/>
      </a:accent1>
      <a:accent2>
        <a:srgbClr val="05B9F6"/>
      </a:accent2>
      <a:accent3>
        <a:srgbClr val="7E4CC7"/>
      </a:accent3>
      <a:accent4>
        <a:srgbClr val="EF2A79"/>
      </a:accent4>
      <a:accent5>
        <a:srgbClr val="F75847"/>
      </a:accent5>
      <a:accent6>
        <a:srgbClr val="4B5554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28 dark">
      <a:dk1>
        <a:srgbClr val="F9F9F9"/>
      </a:dk1>
      <a:lt1>
        <a:srgbClr val="1A242E"/>
      </a:lt1>
      <a:dk2>
        <a:srgbClr val="E7E6E6"/>
      </a:dk2>
      <a:lt2>
        <a:srgbClr val="2C3E50"/>
      </a:lt2>
      <a:accent1>
        <a:srgbClr val="08DAC6"/>
      </a:accent1>
      <a:accent2>
        <a:srgbClr val="05B9F6"/>
      </a:accent2>
      <a:accent3>
        <a:srgbClr val="7E4CC7"/>
      </a:accent3>
      <a:accent4>
        <a:srgbClr val="EF2A79"/>
      </a:accent4>
      <a:accent5>
        <a:srgbClr val="F75847"/>
      </a:accent5>
      <a:accent6>
        <a:srgbClr val="4B5554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